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0" r:id="rId1"/>
  </p:sldMasterIdLst>
  <p:notesMasterIdLst>
    <p:notesMasterId r:id="rId57"/>
  </p:notesMasterIdLst>
  <p:sldIdLst>
    <p:sldId id="256" r:id="rId2"/>
    <p:sldId id="304" r:id="rId3"/>
    <p:sldId id="261" r:id="rId4"/>
    <p:sldId id="259" r:id="rId5"/>
    <p:sldId id="263" r:id="rId6"/>
    <p:sldId id="264" r:id="rId7"/>
    <p:sldId id="265" r:id="rId8"/>
    <p:sldId id="307" r:id="rId9"/>
    <p:sldId id="306" r:id="rId10"/>
    <p:sldId id="310" r:id="rId11"/>
    <p:sldId id="308" r:id="rId12"/>
    <p:sldId id="309" r:id="rId13"/>
    <p:sldId id="311" r:id="rId14"/>
    <p:sldId id="301" r:id="rId15"/>
    <p:sldId id="302" r:id="rId16"/>
    <p:sldId id="303" r:id="rId17"/>
    <p:sldId id="271" r:id="rId18"/>
    <p:sldId id="274" r:id="rId19"/>
    <p:sldId id="275" r:id="rId20"/>
    <p:sldId id="276" r:id="rId21"/>
    <p:sldId id="277" r:id="rId22"/>
    <p:sldId id="278" r:id="rId23"/>
    <p:sldId id="279" r:id="rId24"/>
    <p:sldId id="280" r:id="rId25"/>
    <p:sldId id="281" r:id="rId26"/>
    <p:sldId id="324" r:id="rId27"/>
    <p:sldId id="285" r:id="rId28"/>
    <p:sldId id="286" r:id="rId29"/>
    <p:sldId id="287" r:id="rId30"/>
    <p:sldId id="288" r:id="rId31"/>
    <p:sldId id="289" r:id="rId32"/>
    <p:sldId id="315" r:id="rId33"/>
    <p:sldId id="300" r:id="rId34"/>
    <p:sldId id="293" r:id="rId35"/>
    <p:sldId id="294" r:id="rId36"/>
    <p:sldId id="295" r:id="rId37"/>
    <p:sldId id="296" r:id="rId38"/>
    <p:sldId id="297" r:id="rId39"/>
    <p:sldId id="316" r:id="rId40"/>
    <p:sldId id="314" r:id="rId41"/>
    <p:sldId id="299" r:id="rId42"/>
    <p:sldId id="291" r:id="rId43"/>
    <p:sldId id="317" r:id="rId44"/>
    <p:sldId id="321" r:id="rId45"/>
    <p:sldId id="319" r:id="rId46"/>
    <p:sldId id="322" r:id="rId47"/>
    <p:sldId id="323" r:id="rId48"/>
    <p:sldId id="313" r:id="rId49"/>
    <p:sldId id="312" r:id="rId50"/>
    <p:sldId id="318" r:id="rId51"/>
    <p:sldId id="298" r:id="rId52"/>
    <p:sldId id="290" r:id="rId53"/>
    <p:sldId id="282" r:id="rId54"/>
    <p:sldId id="283" r:id="rId55"/>
    <p:sldId id="284"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3D2F"/>
    <a:srgbClr val="DDC7BD"/>
    <a:srgbClr val="3F2A21"/>
    <a:srgbClr val="EDBA3B"/>
    <a:srgbClr val="3B1B0D"/>
    <a:srgbClr val="D161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529" autoAdjust="0"/>
    <p:restoredTop sz="85357" autoAdjust="0"/>
  </p:normalViewPr>
  <p:slideViewPr>
    <p:cSldViewPr snapToGrid="0">
      <p:cViewPr varScale="1">
        <p:scale>
          <a:sx n="127" d="100"/>
          <a:sy n="127" d="100"/>
        </p:scale>
        <p:origin x="-176" y="-104"/>
      </p:cViewPr>
      <p:guideLst>
        <p:guide orient="horz" pos="2160"/>
        <p:guide pos="3840"/>
      </p:guideLst>
    </p:cSldViewPr>
  </p:slideViewPr>
  <p:notesTextViewPr>
    <p:cViewPr>
      <p:scale>
        <a:sx n="1" d="1"/>
        <a:sy n="1" d="1"/>
      </p:scale>
      <p:origin x="0" y="0"/>
    </p:cViewPr>
  </p:notesTextViewPr>
  <p:notesViewPr>
    <p:cSldViewPr snapToGrid="0" snapToObjects="1">
      <p:cViewPr varScale="1">
        <p:scale>
          <a:sx n="113" d="100"/>
          <a:sy n="113" d="100"/>
        </p:scale>
        <p:origin x="-4216"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printerSettings" Target="printerSettings/printerSettings1.bin"/><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74BB7D-DE71-4995-A214-F43BDDB7323C}" type="datetimeFigureOut">
              <a:rPr lang="fr-FR" smtClean="0"/>
              <a:t>16/11/16</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E80C9-02BD-46B2-9748-5B485E4079D5}" type="slidenum">
              <a:rPr lang="fr-FR" smtClean="0"/>
              <a:t>‹#›</a:t>
            </a:fld>
            <a:endParaRPr lang="fr-FR"/>
          </a:p>
        </p:txBody>
      </p:sp>
    </p:spTree>
    <p:extLst>
      <p:ext uri="{BB962C8B-B14F-4D97-AF65-F5344CB8AC3E}">
        <p14:creationId xmlns:p14="http://schemas.microsoft.com/office/powerpoint/2010/main" val="1546114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fontAlgn="base"/>
            <a:r>
              <a:rPr lang="fr-FR" sz="1200" b="0" i="0" u="none" strike="noStrike" kern="1200" dirty="0">
                <a:solidFill>
                  <a:schemeClr val="tx1"/>
                </a:solidFill>
                <a:effectLst/>
                <a:latin typeface="+mn-lt"/>
                <a:ea typeface="+mn-ea"/>
                <a:cs typeface="+mn-cs"/>
              </a:rPr>
              <a:t>Je (Johan) pense que nous construisons les meilleurs réussites business et les meilleurs environnements de travail à l'aide de code bien fait, qui est facile à comprendre et dans lequel il est agréable de travailler</a:t>
            </a:r>
          </a:p>
          <a:p>
            <a:pPr rtl="0"/>
            <a:endParaRPr lang="fr-FR" dirty="0">
              <a:effectLst/>
            </a:endParaRPr>
          </a:p>
          <a:p>
            <a:pPr rtl="0" fontAlgn="base"/>
            <a:r>
              <a:rPr lang="fr-FR" sz="1200" b="0" i="0" u="none" strike="noStrike" kern="1200" dirty="0">
                <a:solidFill>
                  <a:schemeClr val="tx1"/>
                </a:solidFill>
                <a:effectLst/>
                <a:latin typeface="+mn-lt"/>
                <a:ea typeface="+mn-ea"/>
                <a:cs typeface="+mn-cs"/>
              </a:rPr>
              <a:t>Margaux</a:t>
            </a:r>
            <a:r>
              <a:rPr lang="fr-FR" sz="1200" b="0" i="0" u="none" strike="noStrike" kern="1200" baseline="0" dirty="0">
                <a:solidFill>
                  <a:schemeClr val="tx1"/>
                </a:solidFill>
                <a:effectLst/>
                <a:latin typeface="+mn-lt"/>
                <a:ea typeface="+mn-ea"/>
                <a:cs typeface="+mn-cs"/>
              </a:rPr>
              <a:t> </a:t>
            </a:r>
            <a:r>
              <a:rPr lang="fr-FR" sz="1200" b="0" i="0" u="none" strike="noStrike" kern="1200" baseline="0">
                <a:solidFill>
                  <a:schemeClr val="tx1"/>
                </a:solidFill>
                <a:effectLst/>
                <a:latin typeface="+mn-lt"/>
                <a:ea typeface="+mn-ea"/>
                <a:cs typeface="+mn-cs"/>
              </a:rPr>
              <a:t>: pour </a:t>
            </a:r>
            <a:r>
              <a:rPr lang="fr-FR" sz="1200" b="0" i="0" u="none" strike="noStrike" kern="1200" baseline="0" dirty="0">
                <a:solidFill>
                  <a:schemeClr val="tx1"/>
                </a:solidFill>
                <a:effectLst/>
                <a:latin typeface="+mn-lt"/>
                <a:ea typeface="+mn-ea"/>
                <a:cs typeface="+mn-cs"/>
              </a:rPr>
              <a:t>moi c’est </a:t>
            </a:r>
            <a:r>
              <a:rPr lang="fr-FR" sz="1200" b="0" i="0" u="none" strike="noStrike" kern="1200" dirty="0">
                <a:solidFill>
                  <a:schemeClr val="tx1"/>
                </a:solidFill>
                <a:effectLst/>
                <a:latin typeface="+mn-lt"/>
                <a:ea typeface="+mn-ea"/>
                <a:cs typeface="+mn-cs"/>
              </a:rPr>
              <a:t>une expérience</a:t>
            </a:r>
            <a:r>
              <a:rPr lang="fr-FR" sz="1200" b="0" i="0" u="none" strike="noStrike" kern="1200" baseline="0" dirty="0">
                <a:solidFill>
                  <a:schemeClr val="tx1"/>
                </a:solidFill>
                <a:effectLst/>
                <a:latin typeface="+mn-lt"/>
                <a:ea typeface="+mn-ea"/>
                <a:cs typeface="+mn-cs"/>
              </a:rPr>
              <a:t> utilisateur</a:t>
            </a:r>
            <a:r>
              <a:rPr lang="fr-FR" sz="1200" b="0" i="0" u="none" strike="noStrike" kern="1200" dirty="0">
                <a:solidFill>
                  <a:schemeClr val="tx1"/>
                </a:solidFill>
                <a:effectLst/>
                <a:latin typeface="+mn-lt"/>
                <a:ea typeface="+mn-ea"/>
                <a:cs typeface="+mn-cs"/>
              </a:rPr>
              <a:t> bien pensée qui permet de construire les meilleures réussites business.</a:t>
            </a:r>
            <a:r>
              <a:rPr lang="fr-FR" sz="1200" b="0" i="0" u="none" strike="noStrike" kern="1200" baseline="0" dirty="0">
                <a:solidFill>
                  <a:schemeClr val="tx1"/>
                </a:solidFill>
                <a:effectLst/>
                <a:latin typeface="+mn-lt"/>
                <a:ea typeface="+mn-ea"/>
                <a:cs typeface="+mn-cs"/>
              </a:rPr>
              <a:t> C’est l’expérience, et même pour être précise, le souvenir de l’expérience que nous faisons vivre à notre cible qui va déterminer si celle-ci va revenir ou non, parler en bien ou en mal de nous, etc. C’est ça qui fidélise la clientèle.</a:t>
            </a:r>
            <a:endParaRPr lang="fr-FR" dirty="0"/>
          </a:p>
        </p:txBody>
      </p:sp>
      <p:sp>
        <p:nvSpPr>
          <p:cNvPr id="4" name="Espace réservé du numéro de diapositive 3"/>
          <p:cNvSpPr>
            <a:spLocks noGrp="1"/>
          </p:cNvSpPr>
          <p:nvPr>
            <p:ph type="sldNum" sz="quarter" idx="10"/>
          </p:nvPr>
        </p:nvSpPr>
        <p:spPr/>
        <p:txBody>
          <a:bodyPr/>
          <a:lstStyle/>
          <a:p>
            <a:fld id="{E9EE80C9-02BD-46B2-9748-5B485E4079D5}" type="slidenum">
              <a:rPr lang="fr-FR" smtClean="0"/>
              <a:t>2</a:t>
            </a:fld>
            <a:endParaRPr lang="fr-FR"/>
          </a:p>
        </p:txBody>
      </p:sp>
    </p:spTree>
    <p:extLst>
      <p:ext uri="{BB962C8B-B14F-4D97-AF65-F5344CB8AC3E}">
        <p14:creationId xmlns:p14="http://schemas.microsoft.com/office/powerpoint/2010/main" val="17349103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9EE80C9-02BD-46B2-9748-5B485E4079D5}" type="slidenum">
              <a:rPr lang="fr-FR" smtClean="0"/>
              <a:t>11</a:t>
            </a:fld>
            <a:endParaRPr lang="fr-FR"/>
          </a:p>
        </p:txBody>
      </p:sp>
    </p:spTree>
    <p:extLst>
      <p:ext uri="{BB962C8B-B14F-4D97-AF65-F5344CB8AC3E}">
        <p14:creationId xmlns:p14="http://schemas.microsoft.com/office/powerpoint/2010/main" val="3245631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9EE80C9-02BD-46B2-9748-5B485E4079D5}" type="slidenum">
              <a:rPr lang="fr-FR" smtClean="0"/>
              <a:t>12</a:t>
            </a:fld>
            <a:endParaRPr lang="fr-FR"/>
          </a:p>
        </p:txBody>
      </p:sp>
    </p:spTree>
    <p:extLst>
      <p:ext uri="{BB962C8B-B14F-4D97-AF65-F5344CB8AC3E}">
        <p14:creationId xmlns:p14="http://schemas.microsoft.com/office/powerpoint/2010/main" val="396719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9EE80C9-02BD-46B2-9748-5B485E4079D5}" type="slidenum">
              <a:rPr lang="fr-FR" smtClean="0"/>
              <a:t>14</a:t>
            </a:fld>
            <a:endParaRPr lang="fr-FR"/>
          </a:p>
        </p:txBody>
      </p:sp>
    </p:spTree>
    <p:extLst>
      <p:ext uri="{BB962C8B-B14F-4D97-AF65-F5344CB8AC3E}">
        <p14:creationId xmlns:p14="http://schemas.microsoft.com/office/powerpoint/2010/main" val="3714926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9EE80C9-02BD-46B2-9748-5B485E4079D5}" type="slidenum">
              <a:rPr lang="fr-FR" smtClean="0"/>
              <a:t>15</a:t>
            </a:fld>
            <a:endParaRPr lang="fr-FR"/>
          </a:p>
        </p:txBody>
      </p:sp>
    </p:spTree>
    <p:extLst>
      <p:ext uri="{BB962C8B-B14F-4D97-AF65-F5344CB8AC3E}">
        <p14:creationId xmlns:p14="http://schemas.microsoft.com/office/powerpoint/2010/main" val="4148210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9EE80C9-02BD-46B2-9748-5B485E4079D5}" type="slidenum">
              <a:rPr lang="fr-FR" smtClean="0"/>
              <a:t>16</a:t>
            </a:fld>
            <a:endParaRPr lang="fr-FR"/>
          </a:p>
        </p:txBody>
      </p:sp>
    </p:spTree>
    <p:extLst>
      <p:ext uri="{BB962C8B-B14F-4D97-AF65-F5344CB8AC3E}">
        <p14:creationId xmlns:p14="http://schemas.microsoft.com/office/powerpoint/2010/main" val="1324204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9EE80C9-02BD-46B2-9748-5B485E4079D5}" type="slidenum">
              <a:rPr lang="fr-FR" smtClean="0"/>
              <a:t>17</a:t>
            </a:fld>
            <a:endParaRPr lang="fr-FR"/>
          </a:p>
        </p:txBody>
      </p:sp>
    </p:spTree>
    <p:extLst>
      <p:ext uri="{BB962C8B-B14F-4D97-AF65-F5344CB8AC3E}">
        <p14:creationId xmlns:p14="http://schemas.microsoft.com/office/powerpoint/2010/main" val="31050366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9EE80C9-02BD-46B2-9748-5B485E4079D5}" type="slidenum">
              <a:rPr lang="fr-FR" smtClean="0"/>
              <a:t>18</a:t>
            </a:fld>
            <a:endParaRPr lang="fr-FR"/>
          </a:p>
        </p:txBody>
      </p:sp>
    </p:spTree>
    <p:extLst>
      <p:ext uri="{BB962C8B-B14F-4D97-AF65-F5344CB8AC3E}">
        <p14:creationId xmlns:p14="http://schemas.microsoft.com/office/powerpoint/2010/main" val="40791824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9EE80C9-02BD-46B2-9748-5B485E4079D5}" type="slidenum">
              <a:rPr lang="fr-FR" smtClean="0"/>
              <a:t>19</a:t>
            </a:fld>
            <a:endParaRPr lang="fr-FR"/>
          </a:p>
        </p:txBody>
      </p:sp>
    </p:spTree>
    <p:extLst>
      <p:ext uri="{BB962C8B-B14F-4D97-AF65-F5344CB8AC3E}">
        <p14:creationId xmlns:p14="http://schemas.microsoft.com/office/powerpoint/2010/main" val="3954096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9EE80C9-02BD-46B2-9748-5B485E4079D5}" type="slidenum">
              <a:rPr lang="fr-FR" smtClean="0"/>
              <a:t>20</a:t>
            </a:fld>
            <a:endParaRPr lang="fr-FR"/>
          </a:p>
        </p:txBody>
      </p:sp>
    </p:spTree>
    <p:extLst>
      <p:ext uri="{BB962C8B-B14F-4D97-AF65-F5344CB8AC3E}">
        <p14:creationId xmlns:p14="http://schemas.microsoft.com/office/powerpoint/2010/main" val="22859143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 le web, aussi : multi-navigateurs,</a:t>
            </a:r>
            <a:r>
              <a:rPr lang="fr-FR" baseline="0" dirty="0"/>
              <a:t> version mobile, pas de problème si réseau moyen…</a:t>
            </a:r>
            <a:endParaRPr lang="fr-FR" dirty="0"/>
          </a:p>
        </p:txBody>
      </p:sp>
      <p:sp>
        <p:nvSpPr>
          <p:cNvPr id="4" name="Espace réservé du numéro de diapositive 3"/>
          <p:cNvSpPr>
            <a:spLocks noGrp="1"/>
          </p:cNvSpPr>
          <p:nvPr>
            <p:ph type="sldNum" sz="quarter" idx="10"/>
          </p:nvPr>
        </p:nvSpPr>
        <p:spPr/>
        <p:txBody>
          <a:bodyPr/>
          <a:lstStyle/>
          <a:p>
            <a:fld id="{E9EE80C9-02BD-46B2-9748-5B485E4079D5}" type="slidenum">
              <a:rPr lang="fr-FR" smtClean="0"/>
              <a:t>21</a:t>
            </a:fld>
            <a:endParaRPr lang="fr-FR"/>
          </a:p>
        </p:txBody>
      </p:sp>
    </p:spTree>
    <p:extLst>
      <p:ext uri="{BB962C8B-B14F-4D97-AF65-F5344CB8AC3E}">
        <p14:creationId xmlns:p14="http://schemas.microsoft.com/office/powerpoint/2010/main" val="3948683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Alors</a:t>
            </a:r>
            <a:r>
              <a:rPr lang="fr-FR" baseline="0" dirty="0"/>
              <a:t> qu’on parle d’UX design généralement dans le domaine du développement logiciel, nous sommes tous des concepteurs d’UX : la prof qui prépare ses cours, le restaurateur qui choisit l’ambiance, le menu, la décoration de son restaurant, la dentiste avec son patient, etc. Nous avons tous, à notre niveau, le moyen d’améliorer ou de détériorer l’expérience que nous faisons vivre à quelqu’un d’autre. </a:t>
            </a:r>
          </a:p>
        </p:txBody>
      </p:sp>
      <p:sp>
        <p:nvSpPr>
          <p:cNvPr id="4" name="Espace réservé du numéro de diapositive 3"/>
          <p:cNvSpPr>
            <a:spLocks noGrp="1"/>
          </p:cNvSpPr>
          <p:nvPr>
            <p:ph type="sldNum" sz="quarter" idx="10"/>
          </p:nvPr>
        </p:nvSpPr>
        <p:spPr/>
        <p:txBody>
          <a:bodyPr/>
          <a:lstStyle/>
          <a:p>
            <a:fld id="{E9EE80C9-02BD-46B2-9748-5B485E4079D5}" type="slidenum">
              <a:rPr lang="fr-FR" smtClean="0"/>
              <a:t>3</a:t>
            </a:fld>
            <a:endParaRPr lang="fr-FR"/>
          </a:p>
        </p:txBody>
      </p:sp>
    </p:spTree>
    <p:extLst>
      <p:ext uri="{BB962C8B-B14F-4D97-AF65-F5344CB8AC3E}">
        <p14:creationId xmlns:p14="http://schemas.microsoft.com/office/powerpoint/2010/main" val="1696383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premier est plus utilisable</a:t>
            </a:r>
            <a:r>
              <a:rPr lang="fr-FR" baseline="0" dirty="0"/>
              <a:t> pour celui qui connaît pas le style fonctionnelle</a:t>
            </a:r>
          </a:p>
          <a:p>
            <a:r>
              <a:rPr lang="fr-FR" baseline="0" dirty="0"/>
              <a:t>Le deuxième est plus utilisable pour ceux qui connaît les deux</a:t>
            </a:r>
          </a:p>
          <a:p>
            <a:endParaRPr lang="fr-FR" baseline="0" dirty="0"/>
          </a:p>
          <a:p>
            <a:pPr marL="171450" indent="-171450">
              <a:buFontTx/>
              <a:buChar char="-"/>
            </a:pPr>
            <a:r>
              <a:rPr lang="fr-FR" baseline="0" dirty="0"/>
              <a:t>Dans l’évaluation de l’utilisabilité il faut se poser la question pourquoi on n’aime pas</a:t>
            </a:r>
          </a:p>
          <a:p>
            <a:pPr marL="171450" indent="-171450">
              <a:buFontTx/>
              <a:buChar char="-"/>
            </a:pPr>
            <a:r>
              <a:rPr lang="fr-FR" baseline="0" dirty="0"/>
              <a:t>Le designer doit envisager de former lorsqu’il introduit un nouvel outil</a:t>
            </a:r>
            <a:endParaRPr lang="fr-FR" dirty="0"/>
          </a:p>
          <a:p>
            <a:endParaRPr lang="fr-FR" dirty="0"/>
          </a:p>
        </p:txBody>
      </p:sp>
      <p:sp>
        <p:nvSpPr>
          <p:cNvPr id="4" name="Espace réservé du numéro de diapositive 3"/>
          <p:cNvSpPr>
            <a:spLocks noGrp="1"/>
          </p:cNvSpPr>
          <p:nvPr>
            <p:ph type="sldNum" sz="quarter" idx="10"/>
          </p:nvPr>
        </p:nvSpPr>
        <p:spPr/>
        <p:txBody>
          <a:bodyPr/>
          <a:lstStyle/>
          <a:p>
            <a:fld id="{E9EE80C9-02BD-46B2-9748-5B485E4079D5}" type="slidenum">
              <a:rPr lang="fr-FR" smtClean="0"/>
              <a:t>22</a:t>
            </a:fld>
            <a:endParaRPr lang="fr-FR"/>
          </a:p>
        </p:txBody>
      </p:sp>
    </p:spTree>
    <p:extLst>
      <p:ext uri="{BB962C8B-B14F-4D97-AF65-F5344CB8AC3E}">
        <p14:creationId xmlns:p14="http://schemas.microsoft.com/office/powerpoint/2010/main" val="25622533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9EE80C9-02BD-46B2-9748-5B485E4079D5}" type="slidenum">
              <a:rPr lang="fr-FR" smtClean="0"/>
              <a:t>23</a:t>
            </a:fld>
            <a:endParaRPr lang="fr-FR"/>
          </a:p>
        </p:txBody>
      </p:sp>
    </p:spTree>
    <p:extLst>
      <p:ext uri="{BB962C8B-B14F-4D97-AF65-F5344CB8AC3E}">
        <p14:creationId xmlns:p14="http://schemas.microsoft.com/office/powerpoint/2010/main" val="2743375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9EE80C9-02BD-46B2-9748-5B485E4079D5}" type="slidenum">
              <a:rPr lang="fr-FR" smtClean="0"/>
              <a:t>24</a:t>
            </a:fld>
            <a:endParaRPr lang="fr-FR"/>
          </a:p>
        </p:txBody>
      </p:sp>
    </p:spTree>
    <p:extLst>
      <p:ext uri="{BB962C8B-B14F-4D97-AF65-F5344CB8AC3E}">
        <p14:creationId xmlns:p14="http://schemas.microsoft.com/office/powerpoint/2010/main" val="15351471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9EE80C9-02BD-46B2-9748-5B485E4079D5}" type="slidenum">
              <a:rPr lang="fr-FR" smtClean="0"/>
              <a:t>25</a:t>
            </a:fld>
            <a:endParaRPr lang="fr-FR"/>
          </a:p>
        </p:txBody>
      </p:sp>
    </p:spTree>
    <p:extLst>
      <p:ext uri="{BB962C8B-B14F-4D97-AF65-F5344CB8AC3E}">
        <p14:creationId xmlns:p14="http://schemas.microsoft.com/office/powerpoint/2010/main" val="13929507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9EE80C9-02BD-46B2-9748-5B485E4079D5}" type="slidenum">
              <a:rPr lang="fr-FR" smtClean="0"/>
              <a:t>26</a:t>
            </a:fld>
            <a:endParaRPr lang="fr-FR"/>
          </a:p>
        </p:txBody>
      </p:sp>
    </p:spTree>
    <p:extLst>
      <p:ext uri="{BB962C8B-B14F-4D97-AF65-F5344CB8AC3E}">
        <p14:creationId xmlns:p14="http://schemas.microsoft.com/office/powerpoint/2010/main" val="13929507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9EE80C9-02BD-46B2-9748-5B485E4079D5}" type="slidenum">
              <a:rPr lang="fr-FR" smtClean="0"/>
              <a:t>27</a:t>
            </a:fld>
            <a:endParaRPr lang="fr-FR"/>
          </a:p>
        </p:txBody>
      </p:sp>
    </p:spTree>
    <p:extLst>
      <p:ext uri="{BB962C8B-B14F-4D97-AF65-F5344CB8AC3E}">
        <p14:creationId xmlns:p14="http://schemas.microsoft.com/office/powerpoint/2010/main" val="20913412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9EE80C9-02BD-46B2-9748-5B485E4079D5}" type="slidenum">
              <a:rPr lang="fr-FR" smtClean="0"/>
              <a:t>28</a:t>
            </a:fld>
            <a:endParaRPr lang="fr-FR"/>
          </a:p>
        </p:txBody>
      </p:sp>
    </p:spTree>
    <p:extLst>
      <p:ext uri="{BB962C8B-B14F-4D97-AF65-F5344CB8AC3E}">
        <p14:creationId xmlns:p14="http://schemas.microsoft.com/office/powerpoint/2010/main" val="29224266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9EE80C9-02BD-46B2-9748-5B485E4079D5}" type="slidenum">
              <a:rPr lang="fr-FR" smtClean="0"/>
              <a:t>29</a:t>
            </a:fld>
            <a:endParaRPr lang="fr-FR"/>
          </a:p>
        </p:txBody>
      </p:sp>
    </p:spTree>
    <p:extLst>
      <p:ext uri="{BB962C8B-B14F-4D97-AF65-F5344CB8AC3E}">
        <p14:creationId xmlns:p14="http://schemas.microsoft.com/office/powerpoint/2010/main" val="24577208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9EE80C9-02BD-46B2-9748-5B485E4079D5}" type="slidenum">
              <a:rPr lang="fr-FR" smtClean="0"/>
              <a:t>30</a:t>
            </a:fld>
            <a:endParaRPr lang="fr-FR"/>
          </a:p>
        </p:txBody>
      </p:sp>
    </p:spTree>
    <p:extLst>
      <p:ext uri="{BB962C8B-B14F-4D97-AF65-F5344CB8AC3E}">
        <p14:creationId xmlns:p14="http://schemas.microsoft.com/office/powerpoint/2010/main" val="89841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9EE80C9-02BD-46B2-9748-5B485E4079D5}" type="slidenum">
              <a:rPr lang="fr-FR" smtClean="0"/>
              <a:t>31</a:t>
            </a:fld>
            <a:endParaRPr lang="fr-FR"/>
          </a:p>
        </p:txBody>
      </p:sp>
    </p:spTree>
    <p:extLst>
      <p:ext uri="{BB962C8B-B14F-4D97-AF65-F5344CB8AC3E}">
        <p14:creationId xmlns:p14="http://schemas.microsoft.com/office/powerpoint/2010/main" val="56788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C’est au designer d’expérience de concevoir correctement l’expérience</a:t>
            </a:r>
            <a:r>
              <a:rPr lang="fr-FR" baseline="0" dirty="0"/>
              <a:t> et les objets qui la composent. Si quelque chose ne fonctionne pas, ce n’est pas la faute de l’utilisateur, c’est la faute du design !</a:t>
            </a:r>
          </a:p>
          <a:p>
            <a:endParaRPr lang="fr-FR" baseline="0" dirty="0"/>
          </a:p>
          <a:p>
            <a:r>
              <a:rPr lang="fr-FR" sz="1200" b="0" i="0" u="none" strike="noStrike" kern="1200" baseline="0" dirty="0">
                <a:solidFill>
                  <a:schemeClr val="tx1"/>
                </a:solidFill>
                <a:latin typeface="+mn-lt"/>
                <a:ea typeface="+mn-ea"/>
                <a:cs typeface="+mn-cs"/>
              </a:rPr>
              <a:t>“It </a:t>
            </a:r>
            <a:r>
              <a:rPr lang="fr-FR" sz="1200" b="0" i="0" u="none" strike="noStrike" kern="1200" baseline="0" dirty="0" err="1">
                <a:solidFill>
                  <a:schemeClr val="tx1"/>
                </a:solidFill>
                <a:latin typeface="+mn-lt"/>
                <a:ea typeface="+mn-ea"/>
                <a:cs typeface="+mn-cs"/>
              </a:rPr>
              <a:t>is</a:t>
            </a:r>
            <a:r>
              <a:rPr lang="fr-FR" sz="1200" b="0" i="0" u="none" strike="noStrike" kern="1200" baseline="0" dirty="0">
                <a:solidFill>
                  <a:schemeClr val="tx1"/>
                </a:solidFill>
                <a:latin typeface="+mn-lt"/>
                <a:ea typeface="+mn-ea"/>
                <a:cs typeface="+mn-cs"/>
              </a:rPr>
              <a:t> the </a:t>
            </a:r>
            <a:r>
              <a:rPr lang="fr-FR" sz="1200" b="0" i="0" u="none" strike="noStrike" kern="1200" baseline="0" dirty="0" err="1">
                <a:solidFill>
                  <a:schemeClr val="tx1"/>
                </a:solidFill>
                <a:latin typeface="+mn-lt"/>
                <a:ea typeface="+mn-ea"/>
                <a:cs typeface="+mn-cs"/>
              </a:rPr>
              <a:t>duty</a:t>
            </a:r>
            <a:r>
              <a:rPr lang="fr-FR" sz="1200" b="0" i="0" u="none" strike="noStrike" kern="1200" baseline="0" dirty="0">
                <a:solidFill>
                  <a:schemeClr val="tx1"/>
                </a:solidFill>
                <a:latin typeface="+mn-lt"/>
                <a:ea typeface="+mn-ea"/>
                <a:cs typeface="+mn-cs"/>
              </a:rPr>
              <a:t> of</a:t>
            </a:r>
          </a:p>
          <a:p>
            <a:r>
              <a:rPr lang="fr-FR" sz="1200" b="0" i="0" u="none" strike="noStrike" kern="1200" baseline="0" dirty="0">
                <a:solidFill>
                  <a:schemeClr val="tx1"/>
                </a:solidFill>
                <a:latin typeface="+mn-lt"/>
                <a:ea typeface="+mn-ea"/>
                <a:cs typeface="+mn-cs"/>
              </a:rPr>
              <a:t>machines and </a:t>
            </a:r>
            <a:r>
              <a:rPr lang="fr-FR" sz="1200" b="0" i="0" u="none" strike="noStrike" kern="1200" baseline="0" dirty="0" err="1">
                <a:solidFill>
                  <a:schemeClr val="tx1"/>
                </a:solidFill>
                <a:latin typeface="+mn-lt"/>
                <a:ea typeface="+mn-ea"/>
                <a:cs typeface="+mn-cs"/>
              </a:rPr>
              <a:t>those</a:t>
            </a:r>
            <a:endParaRPr lang="fr-FR" sz="1200" b="0" i="0" u="none" strike="noStrike" kern="1200" baseline="0" dirty="0">
              <a:solidFill>
                <a:schemeClr val="tx1"/>
              </a:solidFill>
              <a:latin typeface="+mn-lt"/>
              <a:ea typeface="+mn-ea"/>
              <a:cs typeface="+mn-cs"/>
            </a:endParaRPr>
          </a:p>
          <a:p>
            <a:r>
              <a:rPr lang="fr-FR" sz="1200" b="0" i="0" u="none" strike="noStrike" kern="1200" baseline="0" dirty="0" err="1">
                <a:solidFill>
                  <a:schemeClr val="tx1"/>
                </a:solidFill>
                <a:latin typeface="+mn-lt"/>
                <a:ea typeface="+mn-ea"/>
                <a:cs typeface="+mn-cs"/>
              </a:rPr>
              <a:t>who</a:t>
            </a:r>
            <a:r>
              <a:rPr lang="fr-FR" sz="1200" b="0" i="0" u="none" strike="noStrike" kern="1200" baseline="0" dirty="0">
                <a:solidFill>
                  <a:schemeClr val="tx1"/>
                </a:solidFill>
                <a:latin typeface="+mn-lt"/>
                <a:ea typeface="+mn-ea"/>
                <a:cs typeface="+mn-cs"/>
              </a:rPr>
              <a:t> design </a:t>
            </a:r>
            <a:r>
              <a:rPr lang="fr-FR" sz="1200" b="0" i="0" u="none" strike="noStrike" kern="1200" baseline="0" dirty="0" err="1">
                <a:solidFill>
                  <a:schemeClr val="tx1"/>
                </a:solidFill>
                <a:latin typeface="+mn-lt"/>
                <a:ea typeface="+mn-ea"/>
                <a:cs typeface="+mn-cs"/>
              </a:rPr>
              <a:t>them</a:t>
            </a:r>
            <a:r>
              <a:rPr lang="fr-FR" sz="1200" b="0" i="0" u="none" strike="noStrike" kern="1200" baseline="0" dirty="0">
                <a:solidFill>
                  <a:schemeClr val="tx1"/>
                </a:solidFill>
                <a:latin typeface="+mn-lt"/>
                <a:ea typeface="+mn-ea"/>
                <a:cs typeface="+mn-cs"/>
              </a:rPr>
              <a:t> to</a:t>
            </a:r>
          </a:p>
          <a:p>
            <a:r>
              <a:rPr lang="fr-FR" sz="1200" b="0" i="0" u="none" strike="noStrike" kern="1200" baseline="0" dirty="0" err="1">
                <a:solidFill>
                  <a:schemeClr val="tx1"/>
                </a:solidFill>
                <a:latin typeface="+mn-lt"/>
                <a:ea typeface="+mn-ea"/>
                <a:cs typeface="+mn-cs"/>
              </a:rPr>
              <a:t>understand</a:t>
            </a:r>
            <a:r>
              <a:rPr lang="fr-FR" sz="1200" b="0" i="0" u="none" strike="noStrike" kern="1200" baseline="0" dirty="0">
                <a:solidFill>
                  <a:schemeClr val="tx1"/>
                </a:solidFill>
                <a:latin typeface="+mn-lt"/>
                <a:ea typeface="+mn-ea"/>
                <a:cs typeface="+mn-cs"/>
              </a:rPr>
              <a:t> people. It</a:t>
            </a:r>
          </a:p>
          <a:p>
            <a:r>
              <a:rPr lang="fr-FR" sz="1200" b="0" i="0" u="none" strike="noStrike" kern="1200" baseline="0" dirty="0" err="1">
                <a:solidFill>
                  <a:schemeClr val="tx1"/>
                </a:solidFill>
                <a:latin typeface="+mn-lt"/>
                <a:ea typeface="+mn-ea"/>
                <a:cs typeface="+mn-cs"/>
              </a:rPr>
              <a:t>is</a:t>
            </a:r>
            <a:r>
              <a:rPr lang="fr-FR" sz="1200" b="0" i="0" u="none" strike="noStrike" kern="1200" baseline="0" dirty="0">
                <a:solidFill>
                  <a:schemeClr val="tx1"/>
                </a:solidFill>
                <a:latin typeface="+mn-lt"/>
                <a:ea typeface="+mn-ea"/>
                <a:cs typeface="+mn-cs"/>
              </a:rPr>
              <a:t> not </a:t>
            </a:r>
            <a:r>
              <a:rPr lang="fr-FR" sz="1200" b="0" i="0" u="none" strike="noStrike" kern="1200" baseline="0" dirty="0" err="1">
                <a:solidFill>
                  <a:schemeClr val="tx1"/>
                </a:solidFill>
                <a:latin typeface="+mn-lt"/>
                <a:ea typeface="+mn-ea"/>
                <a:cs typeface="+mn-cs"/>
              </a:rPr>
              <a:t>our</a:t>
            </a:r>
            <a:r>
              <a:rPr lang="fr-FR" sz="1200" b="0" i="0" u="none" strike="noStrike" kern="1200" baseline="0" dirty="0">
                <a:solidFill>
                  <a:schemeClr val="tx1"/>
                </a:solidFill>
                <a:latin typeface="+mn-lt"/>
                <a:ea typeface="+mn-ea"/>
                <a:cs typeface="+mn-cs"/>
              </a:rPr>
              <a:t> </a:t>
            </a:r>
            <a:r>
              <a:rPr lang="fr-FR" sz="1200" b="0" i="0" u="none" strike="noStrike" kern="1200" baseline="0" dirty="0" err="1">
                <a:solidFill>
                  <a:schemeClr val="tx1"/>
                </a:solidFill>
                <a:latin typeface="+mn-lt"/>
                <a:ea typeface="+mn-ea"/>
                <a:cs typeface="+mn-cs"/>
              </a:rPr>
              <a:t>duty</a:t>
            </a:r>
            <a:r>
              <a:rPr lang="fr-FR" sz="1200" b="0" i="0" u="none" strike="noStrike" kern="1200" baseline="0" dirty="0">
                <a:solidFill>
                  <a:schemeClr val="tx1"/>
                </a:solidFill>
                <a:latin typeface="+mn-lt"/>
                <a:ea typeface="+mn-ea"/>
                <a:cs typeface="+mn-cs"/>
              </a:rPr>
              <a:t> to</a:t>
            </a:r>
          </a:p>
          <a:p>
            <a:r>
              <a:rPr lang="fr-FR" sz="1200" b="0" i="0" u="none" strike="noStrike" kern="1200" baseline="0" dirty="0" err="1">
                <a:solidFill>
                  <a:schemeClr val="tx1"/>
                </a:solidFill>
                <a:latin typeface="+mn-lt"/>
                <a:ea typeface="+mn-ea"/>
                <a:cs typeface="+mn-cs"/>
              </a:rPr>
              <a:t>understand</a:t>
            </a:r>
            <a:r>
              <a:rPr lang="fr-FR" sz="1200" b="0" i="0" u="none" strike="noStrike" kern="1200" baseline="0" dirty="0">
                <a:solidFill>
                  <a:schemeClr val="tx1"/>
                </a:solidFill>
                <a:latin typeface="+mn-lt"/>
                <a:ea typeface="+mn-ea"/>
                <a:cs typeface="+mn-cs"/>
              </a:rPr>
              <a:t> the</a:t>
            </a:r>
          </a:p>
          <a:p>
            <a:r>
              <a:rPr lang="fr-FR" sz="1200" b="0" i="0" u="none" strike="noStrike" kern="1200" baseline="0" dirty="0" err="1">
                <a:solidFill>
                  <a:schemeClr val="tx1"/>
                </a:solidFill>
                <a:latin typeface="+mn-lt"/>
                <a:ea typeface="+mn-ea"/>
                <a:cs typeface="+mn-cs"/>
              </a:rPr>
              <a:t>arbitrary</a:t>
            </a:r>
            <a:r>
              <a:rPr lang="fr-FR" sz="1200" b="0" i="0" u="none" strike="noStrike" kern="1200" baseline="0" dirty="0">
                <a:solidFill>
                  <a:schemeClr val="tx1"/>
                </a:solidFill>
                <a:latin typeface="+mn-lt"/>
                <a:ea typeface="+mn-ea"/>
                <a:cs typeface="+mn-cs"/>
              </a:rPr>
              <a:t>, </a:t>
            </a:r>
            <a:r>
              <a:rPr lang="fr-FR" sz="1200" b="0" i="0" u="none" strike="noStrike" kern="1200" baseline="0" dirty="0" err="1">
                <a:solidFill>
                  <a:schemeClr val="tx1"/>
                </a:solidFill>
                <a:latin typeface="+mn-lt"/>
                <a:ea typeface="+mn-ea"/>
                <a:cs typeface="+mn-cs"/>
              </a:rPr>
              <a:t>meaningless</a:t>
            </a:r>
            <a:endParaRPr lang="fr-FR" sz="1200" b="0" i="0" u="none" strike="noStrike" kern="1200" baseline="0" dirty="0">
              <a:solidFill>
                <a:schemeClr val="tx1"/>
              </a:solidFill>
              <a:latin typeface="+mn-lt"/>
              <a:ea typeface="+mn-ea"/>
              <a:cs typeface="+mn-cs"/>
            </a:endParaRPr>
          </a:p>
          <a:p>
            <a:r>
              <a:rPr lang="fr-FR" sz="1200" b="0" i="0" u="none" strike="noStrike" kern="1200" baseline="0" dirty="0" err="1">
                <a:solidFill>
                  <a:schemeClr val="tx1"/>
                </a:solidFill>
                <a:latin typeface="+mn-lt"/>
                <a:ea typeface="+mn-ea"/>
                <a:cs typeface="+mn-cs"/>
              </a:rPr>
              <a:t>dictates</a:t>
            </a:r>
            <a:r>
              <a:rPr lang="fr-FR" sz="1200" b="0" i="0" u="none" strike="noStrike" kern="1200" baseline="0" dirty="0">
                <a:solidFill>
                  <a:schemeClr val="tx1"/>
                </a:solidFill>
                <a:latin typeface="+mn-lt"/>
                <a:ea typeface="+mn-ea"/>
                <a:cs typeface="+mn-cs"/>
              </a:rPr>
              <a:t> of machines.”</a:t>
            </a:r>
            <a:endParaRPr lang="fr-FR" dirty="0"/>
          </a:p>
        </p:txBody>
      </p:sp>
      <p:sp>
        <p:nvSpPr>
          <p:cNvPr id="4" name="Espace réservé du numéro de diapositive 3"/>
          <p:cNvSpPr>
            <a:spLocks noGrp="1"/>
          </p:cNvSpPr>
          <p:nvPr>
            <p:ph type="sldNum" sz="quarter" idx="10"/>
          </p:nvPr>
        </p:nvSpPr>
        <p:spPr/>
        <p:txBody>
          <a:bodyPr/>
          <a:lstStyle/>
          <a:p>
            <a:fld id="{E9EE80C9-02BD-46B2-9748-5B485E4079D5}" type="slidenum">
              <a:rPr lang="fr-FR" smtClean="0"/>
              <a:t>4</a:t>
            </a:fld>
            <a:endParaRPr lang="fr-FR"/>
          </a:p>
        </p:txBody>
      </p:sp>
    </p:spTree>
    <p:extLst>
      <p:ext uri="{BB962C8B-B14F-4D97-AF65-F5344CB8AC3E}">
        <p14:creationId xmlns:p14="http://schemas.microsoft.com/office/powerpoint/2010/main" val="42543387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Que se passe-t-il</a:t>
            </a:r>
            <a:r>
              <a:rPr lang="fr-FR" baseline="0" dirty="0"/>
              <a:t> si </a:t>
            </a:r>
            <a:r>
              <a:rPr lang="fr-FR" baseline="0" dirty="0" err="1"/>
              <a:t>baseUrl</a:t>
            </a:r>
            <a:r>
              <a:rPr lang="fr-FR" baseline="0" dirty="0"/>
              <a:t> devient monsite.fr au lieu de autresite.fr/</a:t>
            </a:r>
          </a:p>
          <a:p>
            <a:r>
              <a:rPr lang="fr-FR" baseline="0" dirty="0"/>
              <a:t>?</a:t>
            </a:r>
            <a:endParaRPr lang="fr-FR" dirty="0"/>
          </a:p>
          <a:p>
            <a:endParaRPr lang="fr-FR" dirty="0"/>
          </a:p>
        </p:txBody>
      </p:sp>
      <p:sp>
        <p:nvSpPr>
          <p:cNvPr id="4" name="Espace réservé du numéro de diapositive 3"/>
          <p:cNvSpPr>
            <a:spLocks noGrp="1"/>
          </p:cNvSpPr>
          <p:nvPr>
            <p:ph type="sldNum" sz="quarter" idx="10"/>
          </p:nvPr>
        </p:nvSpPr>
        <p:spPr/>
        <p:txBody>
          <a:bodyPr/>
          <a:lstStyle/>
          <a:p>
            <a:fld id="{E9EE80C9-02BD-46B2-9748-5B485E4079D5}" type="slidenum">
              <a:rPr lang="fr-FR" smtClean="0"/>
              <a:t>32</a:t>
            </a:fld>
            <a:endParaRPr lang="fr-FR"/>
          </a:p>
        </p:txBody>
      </p:sp>
    </p:spTree>
    <p:extLst>
      <p:ext uri="{BB962C8B-B14F-4D97-AF65-F5344CB8AC3E}">
        <p14:creationId xmlns:p14="http://schemas.microsoft.com/office/powerpoint/2010/main" val="32867139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Que se passe-t-il</a:t>
            </a:r>
            <a:r>
              <a:rPr lang="fr-FR" baseline="0" dirty="0"/>
              <a:t> si </a:t>
            </a:r>
            <a:r>
              <a:rPr lang="fr-FR" baseline="0" dirty="0" err="1"/>
              <a:t>baseUrl</a:t>
            </a:r>
            <a:r>
              <a:rPr lang="fr-FR" baseline="0" dirty="0"/>
              <a:t> devient monsite.fr au lieu de autresite.fr/</a:t>
            </a:r>
          </a:p>
          <a:p>
            <a:r>
              <a:rPr lang="fr-FR" baseline="0" dirty="0"/>
              <a:t>?</a:t>
            </a:r>
            <a:endParaRPr lang="fr-FR" dirty="0"/>
          </a:p>
          <a:p>
            <a:endParaRPr lang="fr-FR" dirty="0"/>
          </a:p>
        </p:txBody>
      </p:sp>
      <p:sp>
        <p:nvSpPr>
          <p:cNvPr id="4" name="Espace réservé du numéro de diapositive 3"/>
          <p:cNvSpPr>
            <a:spLocks noGrp="1"/>
          </p:cNvSpPr>
          <p:nvPr>
            <p:ph type="sldNum" sz="quarter" idx="10"/>
          </p:nvPr>
        </p:nvSpPr>
        <p:spPr/>
        <p:txBody>
          <a:bodyPr/>
          <a:lstStyle/>
          <a:p>
            <a:fld id="{E9EE80C9-02BD-46B2-9748-5B485E4079D5}" type="slidenum">
              <a:rPr lang="fr-FR" smtClean="0"/>
              <a:t>33</a:t>
            </a:fld>
            <a:endParaRPr lang="fr-FR"/>
          </a:p>
        </p:txBody>
      </p:sp>
    </p:spTree>
    <p:extLst>
      <p:ext uri="{BB962C8B-B14F-4D97-AF65-F5344CB8AC3E}">
        <p14:creationId xmlns:p14="http://schemas.microsoft.com/office/powerpoint/2010/main" val="11473331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Permet de s’adapter en temps-réel pour corriger des erreurs</a:t>
            </a:r>
          </a:p>
          <a:p>
            <a:r>
              <a:rPr lang="fr-FR" dirty="0"/>
              <a:t>Exemple du verre</a:t>
            </a:r>
            <a:r>
              <a:rPr lang="fr-FR" baseline="0" dirty="0"/>
              <a:t> qui tombe -&gt; lancement d’un objet pour illustrer : Johan capable de </a:t>
            </a:r>
            <a:r>
              <a:rPr lang="fr-FR" baseline="0" dirty="0" err="1"/>
              <a:t>ratraper</a:t>
            </a:r>
            <a:r>
              <a:rPr lang="fr-FR" baseline="0" dirty="0"/>
              <a:t> la balle que je lui lance car il a un feedback immédiat sur la position de l’objet</a:t>
            </a:r>
          </a:p>
          <a:p>
            <a:r>
              <a:rPr lang="fr-FR" dirty="0"/>
              <a:t>Autre exemple : écriture</a:t>
            </a:r>
            <a:r>
              <a:rPr lang="fr-FR" baseline="0" dirty="0"/>
              <a:t> au clavier</a:t>
            </a:r>
            <a:endParaRPr lang="fr-FR" dirty="0"/>
          </a:p>
        </p:txBody>
      </p:sp>
      <p:sp>
        <p:nvSpPr>
          <p:cNvPr id="4" name="Espace réservé du numéro de diapositive 3"/>
          <p:cNvSpPr>
            <a:spLocks noGrp="1"/>
          </p:cNvSpPr>
          <p:nvPr>
            <p:ph type="sldNum" sz="quarter" idx="10"/>
          </p:nvPr>
        </p:nvSpPr>
        <p:spPr/>
        <p:txBody>
          <a:bodyPr/>
          <a:lstStyle/>
          <a:p>
            <a:fld id="{E9EE80C9-02BD-46B2-9748-5B485E4079D5}" type="slidenum">
              <a:rPr lang="fr-FR" smtClean="0"/>
              <a:t>34</a:t>
            </a:fld>
            <a:endParaRPr lang="fr-FR"/>
          </a:p>
        </p:txBody>
      </p:sp>
    </p:spTree>
    <p:extLst>
      <p:ext uri="{BB962C8B-B14F-4D97-AF65-F5344CB8AC3E}">
        <p14:creationId xmlns:p14="http://schemas.microsoft.com/office/powerpoint/2010/main" val="2588878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9EE80C9-02BD-46B2-9748-5B485E4079D5}" type="slidenum">
              <a:rPr lang="fr-FR" smtClean="0"/>
              <a:t>35</a:t>
            </a:fld>
            <a:endParaRPr lang="fr-FR"/>
          </a:p>
        </p:txBody>
      </p:sp>
    </p:spTree>
    <p:extLst>
      <p:ext uri="{BB962C8B-B14F-4D97-AF65-F5344CB8AC3E}">
        <p14:creationId xmlns:p14="http://schemas.microsoft.com/office/powerpoint/2010/main" val="40290631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9EE80C9-02BD-46B2-9748-5B485E4079D5}" type="slidenum">
              <a:rPr lang="fr-FR" smtClean="0"/>
              <a:t>36</a:t>
            </a:fld>
            <a:endParaRPr lang="fr-FR"/>
          </a:p>
        </p:txBody>
      </p:sp>
    </p:spTree>
    <p:extLst>
      <p:ext uri="{BB962C8B-B14F-4D97-AF65-F5344CB8AC3E}">
        <p14:creationId xmlns:p14="http://schemas.microsoft.com/office/powerpoint/2010/main" val="6785148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9EE80C9-02BD-46B2-9748-5B485E4079D5}" type="slidenum">
              <a:rPr lang="fr-FR" smtClean="0"/>
              <a:t>37</a:t>
            </a:fld>
            <a:endParaRPr lang="fr-FR"/>
          </a:p>
        </p:txBody>
      </p:sp>
    </p:spTree>
    <p:extLst>
      <p:ext uri="{BB962C8B-B14F-4D97-AF65-F5344CB8AC3E}">
        <p14:creationId xmlns:p14="http://schemas.microsoft.com/office/powerpoint/2010/main" val="41354280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9EE80C9-02BD-46B2-9748-5B485E4079D5}" type="slidenum">
              <a:rPr lang="fr-FR" smtClean="0"/>
              <a:t>38</a:t>
            </a:fld>
            <a:endParaRPr lang="fr-FR"/>
          </a:p>
        </p:txBody>
      </p:sp>
    </p:spTree>
    <p:extLst>
      <p:ext uri="{BB962C8B-B14F-4D97-AF65-F5344CB8AC3E}">
        <p14:creationId xmlns:p14="http://schemas.microsoft.com/office/powerpoint/2010/main" val="15811027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9EE80C9-02BD-46B2-9748-5B485E4079D5}" type="slidenum">
              <a:rPr lang="fr-FR" smtClean="0"/>
              <a:t>39</a:t>
            </a:fld>
            <a:endParaRPr lang="fr-FR"/>
          </a:p>
        </p:txBody>
      </p:sp>
    </p:spTree>
    <p:extLst>
      <p:ext uri="{BB962C8B-B14F-4D97-AF65-F5344CB8AC3E}">
        <p14:creationId xmlns:p14="http://schemas.microsoft.com/office/powerpoint/2010/main" val="28850741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9EE80C9-02BD-46B2-9748-5B485E4079D5}" type="slidenum">
              <a:rPr lang="fr-FR" smtClean="0"/>
              <a:t>40</a:t>
            </a:fld>
            <a:endParaRPr lang="fr-FR"/>
          </a:p>
        </p:txBody>
      </p:sp>
    </p:spTree>
    <p:extLst>
      <p:ext uri="{BB962C8B-B14F-4D97-AF65-F5344CB8AC3E}">
        <p14:creationId xmlns:p14="http://schemas.microsoft.com/office/powerpoint/2010/main" val="3623434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9EE80C9-02BD-46B2-9748-5B485E4079D5}" type="slidenum">
              <a:rPr lang="fr-FR" smtClean="0"/>
              <a:t>41</a:t>
            </a:fld>
            <a:endParaRPr lang="fr-FR"/>
          </a:p>
        </p:txBody>
      </p:sp>
    </p:spTree>
    <p:extLst>
      <p:ext uri="{BB962C8B-B14F-4D97-AF65-F5344CB8AC3E}">
        <p14:creationId xmlns:p14="http://schemas.microsoft.com/office/powerpoint/2010/main" val="3922815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 modèle intéressant pour designer des expériences est celui d’</a:t>
            </a:r>
            <a:r>
              <a:rPr lang="fr-FR" dirty="0" err="1"/>
              <a:t>Hassenzahl</a:t>
            </a:r>
            <a:r>
              <a:rPr lang="fr-FR" baseline="0" dirty="0"/>
              <a:t> : d’après lui, les gens perçoivent les produits interactifs selon deux dimensions.</a:t>
            </a:r>
          </a:p>
          <a:p>
            <a:r>
              <a:rPr lang="fr-FR" baseline="0" dirty="0"/>
              <a:t>Lire la diapo</a:t>
            </a:r>
          </a:p>
          <a:p>
            <a:endParaRPr lang="fr-FR" baseline="0" dirty="0"/>
          </a:p>
          <a:p>
            <a:endParaRPr lang="fr-FR" baseline="0" dirty="0"/>
          </a:p>
          <a:p>
            <a:endParaRPr lang="fr-FR" dirty="0"/>
          </a:p>
        </p:txBody>
      </p:sp>
      <p:sp>
        <p:nvSpPr>
          <p:cNvPr id="4" name="Espace réservé du numéro de diapositive 3"/>
          <p:cNvSpPr>
            <a:spLocks noGrp="1"/>
          </p:cNvSpPr>
          <p:nvPr>
            <p:ph type="sldNum" sz="quarter" idx="10"/>
          </p:nvPr>
        </p:nvSpPr>
        <p:spPr/>
        <p:txBody>
          <a:bodyPr/>
          <a:lstStyle/>
          <a:p>
            <a:fld id="{E9EE80C9-02BD-46B2-9748-5B485E4079D5}" type="slidenum">
              <a:rPr lang="fr-FR" smtClean="0"/>
              <a:t>5</a:t>
            </a:fld>
            <a:endParaRPr lang="fr-FR"/>
          </a:p>
        </p:txBody>
      </p:sp>
    </p:spTree>
    <p:extLst>
      <p:ext uri="{BB962C8B-B14F-4D97-AF65-F5344CB8AC3E}">
        <p14:creationId xmlns:p14="http://schemas.microsoft.com/office/powerpoint/2010/main" val="25439860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9EE80C9-02BD-46B2-9748-5B485E4079D5}" type="slidenum">
              <a:rPr lang="fr-FR" smtClean="0"/>
              <a:t>49</a:t>
            </a:fld>
            <a:endParaRPr lang="fr-FR"/>
          </a:p>
        </p:txBody>
      </p:sp>
    </p:spTree>
    <p:extLst>
      <p:ext uri="{BB962C8B-B14F-4D97-AF65-F5344CB8AC3E}">
        <p14:creationId xmlns:p14="http://schemas.microsoft.com/office/powerpoint/2010/main" val="29499320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9EE80C9-02BD-46B2-9748-5B485E4079D5}" type="slidenum">
              <a:rPr lang="fr-FR" smtClean="0"/>
              <a:t>51</a:t>
            </a:fld>
            <a:endParaRPr lang="fr-FR"/>
          </a:p>
        </p:txBody>
      </p:sp>
    </p:spTree>
    <p:extLst>
      <p:ext uri="{BB962C8B-B14F-4D97-AF65-F5344CB8AC3E}">
        <p14:creationId xmlns:p14="http://schemas.microsoft.com/office/powerpoint/2010/main" val="28850741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Que se passe-t-il</a:t>
            </a:r>
            <a:r>
              <a:rPr lang="fr-FR" baseline="0" dirty="0"/>
              <a:t> si </a:t>
            </a:r>
            <a:r>
              <a:rPr lang="fr-FR" baseline="0" dirty="0" err="1"/>
              <a:t>baseUrl</a:t>
            </a:r>
            <a:r>
              <a:rPr lang="fr-FR" baseline="0" dirty="0"/>
              <a:t> devient monsite.fr au lieu de autresite.fr/</a:t>
            </a:r>
          </a:p>
          <a:p>
            <a:r>
              <a:rPr lang="fr-FR" baseline="0" dirty="0"/>
              <a:t>?</a:t>
            </a:r>
            <a:endParaRPr lang="fr-FR" dirty="0"/>
          </a:p>
          <a:p>
            <a:endParaRPr lang="fr-FR" dirty="0"/>
          </a:p>
        </p:txBody>
      </p:sp>
      <p:sp>
        <p:nvSpPr>
          <p:cNvPr id="4" name="Espace réservé du numéro de diapositive 3"/>
          <p:cNvSpPr>
            <a:spLocks noGrp="1"/>
          </p:cNvSpPr>
          <p:nvPr>
            <p:ph type="sldNum" sz="quarter" idx="10"/>
          </p:nvPr>
        </p:nvSpPr>
        <p:spPr/>
        <p:txBody>
          <a:bodyPr/>
          <a:lstStyle/>
          <a:p>
            <a:fld id="{E9EE80C9-02BD-46B2-9748-5B485E4079D5}" type="slidenum">
              <a:rPr lang="fr-FR" smtClean="0"/>
              <a:t>52</a:t>
            </a:fld>
            <a:endParaRPr lang="fr-FR"/>
          </a:p>
        </p:txBody>
      </p:sp>
    </p:spTree>
    <p:extLst>
      <p:ext uri="{BB962C8B-B14F-4D97-AF65-F5344CB8AC3E}">
        <p14:creationId xmlns:p14="http://schemas.microsoft.com/office/powerpoint/2010/main" val="32867139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9EE80C9-02BD-46B2-9748-5B485E4079D5}" type="slidenum">
              <a:rPr lang="fr-FR" smtClean="0"/>
              <a:t>53</a:t>
            </a:fld>
            <a:endParaRPr lang="fr-FR"/>
          </a:p>
        </p:txBody>
      </p:sp>
    </p:spTree>
    <p:extLst>
      <p:ext uri="{BB962C8B-B14F-4D97-AF65-F5344CB8AC3E}">
        <p14:creationId xmlns:p14="http://schemas.microsoft.com/office/powerpoint/2010/main" val="33185315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r>
              <a:rPr lang="fr-FR" sz="1200" b="0" i="0" u="none" strike="noStrike" kern="1200" dirty="0">
                <a:solidFill>
                  <a:schemeClr val="tx1"/>
                </a:solidFill>
                <a:effectLst/>
                <a:latin typeface="+mn-lt"/>
                <a:ea typeface="+mn-ea"/>
                <a:cs typeface="+mn-cs"/>
              </a:rPr>
              <a:t>Achat en 1 clic : </a:t>
            </a:r>
            <a:endParaRPr lang="fr-FR" dirty="0">
              <a:effectLst/>
            </a:endParaRPr>
          </a:p>
          <a:p>
            <a:pPr rtl="0" fontAlgn="base"/>
            <a:r>
              <a:rPr lang="fr-FR" sz="1200" b="0" i="0" u="none" strike="noStrike" kern="1200" dirty="0">
                <a:solidFill>
                  <a:schemeClr val="tx1"/>
                </a:solidFill>
                <a:effectLst/>
                <a:latin typeface="+mn-lt"/>
                <a:ea typeface="+mn-ea"/>
                <a:cs typeface="+mn-cs"/>
              </a:rPr>
              <a:t>Bouton Acheter en un clic dans la fiche produit</a:t>
            </a:r>
          </a:p>
          <a:p>
            <a:pPr rtl="0" fontAlgn="base"/>
            <a:r>
              <a:rPr lang="fr-FR" sz="1200" b="0" i="0" u="none" strike="noStrike" kern="1200" dirty="0">
                <a:solidFill>
                  <a:schemeClr val="tx1"/>
                </a:solidFill>
                <a:effectLst/>
                <a:latin typeface="+mn-lt"/>
                <a:ea typeface="+mn-ea"/>
                <a:cs typeface="+mn-cs"/>
              </a:rPr>
              <a:t>Validation</a:t>
            </a:r>
          </a:p>
          <a:p>
            <a:pPr rtl="0"/>
            <a:endParaRPr lang="fr-FR" sz="1200" b="0" i="0" u="none" strike="noStrike" kern="1200" dirty="0">
              <a:solidFill>
                <a:schemeClr val="tx1"/>
              </a:solidFill>
              <a:effectLst/>
              <a:latin typeface="+mn-lt"/>
              <a:ea typeface="+mn-ea"/>
              <a:cs typeface="+mn-cs"/>
            </a:endParaRPr>
          </a:p>
          <a:p>
            <a:pPr rtl="0"/>
            <a:r>
              <a:rPr lang="fr-FR" sz="1200" b="0" i="0" u="none" strike="noStrike" kern="1200" dirty="0">
                <a:solidFill>
                  <a:schemeClr val="tx1"/>
                </a:solidFill>
                <a:effectLst/>
                <a:latin typeface="+mn-lt"/>
                <a:ea typeface="+mn-ea"/>
                <a:cs typeface="+mn-cs"/>
              </a:rPr>
              <a:t>Tunnel d’achat classique :</a:t>
            </a:r>
            <a:endParaRPr lang="fr-FR" dirty="0">
              <a:effectLst/>
            </a:endParaRPr>
          </a:p>
          <a:p>
            <a:pPr rtl="0" fontAlgn="base"/>
            <a:r>
              <a:rPr lang="fr-FR" sz="1200" b="0" i="0" u="none" strike="noStrike" kern="1200" dirty="0">
                <a:solidFill>
                  <a:schemeClr val="tx1"/>
                </a:solidFill>
                <a:effectLst/>
                <a:latin typeface="+mn-lt"/>
                <a:ea typeface="+mn-ea"/>
                <a:cs typeface="+mn-cs"/>
              </a:rPr>
              <a:t>Bouton Ajouter dans la fiche produit</a:t>
            </a:r>
          </a:p>
          <a:p>
            <a:pPr rtl="0" fontAlgn="base"/>
            <a:r>
              <a:rPr lang="fr-FR" sz="1200" b="0" i="0" u="none" strike="noStrike" kern="1200" dirty="0">
                <a:solidFill>
                  <a:schemeClr val="tx1"/>
                </a:solidFill>
                <a:effectLst/>
                <a:latin typeface="+mn-lt"/>
                <a:ea typeface="+mn-ea"/>
                <a:cs typeface="+mn-cs"/>
              </a:rPr>
              <a:t>Clic sur Panier </a:t>
            </a:r>
          </a:p>
          <a:p>
            <a:pPr rtl="0" fontAlgn="base"/>
            <a:r>
              <a:rPr lang="fr-FR" sz="1200" b="0" i="0" u="none" strike="noStrike" kern="1200" dirty="0">
                <a:solidFill>
                  <a:schemeClr val="tx1"/>
                </a:solidFill>
                <a:effectLst/>
                <a:latin typeface="+mn-lt"/>
                <a:ea typeface="+mn-ea"/>
                <a:cs typeface="+mn-cs"/>
              </a:rPr>
              <a:t>ajout, suppression, modification de quantités, clic sur Passer la commande</a:t>
            </a:r>
          </a:p>
          <a:p>
            <a:pPr rtl="0" fontAlgn="base"/>
            <a:r>
              <a:rPr lang="fr-FR" sz="1200" b="0" i="0" u="none" strike="noStrike" kern="1200" dirty="0">
                <a:solidFill>
                  <a:schemeClr val="tx1"/>
                </a:solidFill>
                <a:effectLst/>
                <a:latin typeface="+mn-lt"/>
                <a:ea typeface="+mn-ea"/>
                <a:cs typeface="+mn-cs"/>
              </a:rPr>
              <a:t>Choix de l’adresse, nouvelle adresse ou point relai</a:t>
            </a:r>
          </a:p>
          <a:p>
            <a:pPr rtl="0" fontAlgn="base"/>
            <a:r>
              <a:rPr lang="fr-FR" sz="1200" b="0" i="0" u="none" strike="noStrike" kern="1200" dirty="0">
                <a:solidFill>
                  <a:schemeClr val="tx1"/>
                </a:solidFill>
                <a:effectLst/>
                <a:latin typeface="+mn-lt"/>
                <a:ea typeface="+mn-ea"/>
                <a:cs typeface="+mn-cs"/>
              </a:rPr>
              <a:t>Ajout d’un emballage, d’un message cadeau ?</a:t>
            </a:r>
          </a:p>
          <a:p>
            <a:pPr rtl="0" fontAlgn="base"/>
            <a:r>
              <a:rPr lang="fr-FR" sz="1200" b="0" i="0" u="none" strike="noStrike" kern="1200" dirty="0">
                <a:solidFill>
                  <a:schemeClr val="tx1"/>
                </a:solidFill>
                <a:effectLst/>
                <a:latin typeface="+mn-lt"/>
                <a:ea typeface="+mn-ea"/>
                <a:cs typeface="+mn-cs"/>
              </a:rPr>
              <a:t>Mode de livraison (rapide ou pas)</a:t>
            </a:r>
          </a:p>
          <a:p>
            <a:pPr rtl="0" fontAlgn="base"/>
            <a:r>
              <a:rPr lang="fr-FR" sz="1200" b="0" i="0" u="none" strike="noStrike" kern="1200" dirty="0">
                <a:solidFill>
                  <a:schemeClr val="tx1"/>
                </a:solidFill>
                <a:effectLst/>
                <a:latin typeface="+mn-lt"/>
                <a:ea typeface="+mn-ea"/>
                <a:cs typeface="+mn-cs"/>
              </a:rPr>
              <a:t>Paiement</a:t>
            </a:r>
          </a:p>
          <a:p>
            <a:pPr rtl="0" fontAlgn="base"/>
            <a:r>
              <a:rPr lang="fr-FR" sz="1200" b="0" i="0" u="none" strike="noStrike" kern="1200" dirty="0">
                <a:solidFill>
                  <a:schemeClr val="tx1"/>
                </a:solidFill>
                <a:effectLst/>
                <a:latin typeface="+mn-lt"/>
                <a:ea typeface="+mn-ea"/>
                <a:cs typeface="+mn-cs"/>
              </a:rPr>
              <a:t>Validation</a:t>
            </a:r>
          </a:p>
          <a:p>
            <a:endParaRPr lang="fr-FR" dirty="0"/>
          </a:p>
        </p:txBody>
      </p:sp>
      <p:sp>
        <p:nvSpPr>
          <p:cNvPr id="4" name="Espace réservé du numéro de diapositive 3"/>
          <p:cNvSpPr>
            <a:spLocks noGrp="1"/>
          </p:cNvSpPr>
          <p:nvPr>
            <p:ph type="sldNum" sz="quarter" idx="10"/>
          </p:nvPr>
        </p:nvSpPr>
        <p:spPr/>
        <p:txBody>
          <a:bodyPr/>
          <a:lstStyle/>
          <a:p>
            <a:fld id="{E9EE80C9-02BD-46B2-9748-5B485E4079D5}" type="slidenum">
              <a:rPr lang="fr-FR" smtClean="0"/>
              <a:t>54</a:t>
            </a:fld>
            <a:endParaRPr lang="fr-FR"/>
          </a:p>
        </p:txBody>
      </p:sp>
    </p:spTree>
    <p:extLst>
      <p:ext uri="{BB962C8B-B14F-4D97-AF65-F5344CB8AC3E}">
        <p14:creationId xmlns:p14="http://schemas.microsoft.com/office/powerpoint/2010/main" val="125960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r>
              <a:rPr lang="fr-FR" sz="1200" b="0" i="0" u="none" strike="noStrike" kern="1200" dirty="0">
                <a:solidFill>
                  <a:schemeClr val="tx1"/>
                </a:solidFill>
                <a:effectLst/>
                <a:latin typeface="+mn-lt"/>
                <a:ea typeface="+mn-ea"/>
                <a:cs typeface="+mn-cs"/>
              </a:rPr>
              <a:t>Achat en 1 clic : </a:t>
            </a:r>
            <a:endParaRPr lang="fr-FR" dirty="0">
              <a:effectLst/>
            </a:endParaRPr>
          </a:p>
          <a:p>
            <a:pPr rtl="0" fontAlgn="base"/>
            <a:r>
              <a:rPr lang="fr-FR" sz="1200" b="0" i="0" u="none" strike="noStrike" kern="1200" dirty="0">
                <a:solidFill>
                  <a:schemeClr val="tx1"/>
                </a:solidFill>
                <a:effectLst/>
                <a:latin typeface="+mn-lt"/>
                <a:ea typeface="+mn-ea"/>
                <a:cs typeface="+mn-cs"/>
              </a:rPr>
              <a:t>Bouton Acheter en un clic dans la fiche produit</a:t>
            </a:r>
          </a:p>
          <a:p>
            <a:pPr rtl="0" fontAlgn="base"/>
            <a:r>
              <a:rPr lang="fr-FR" sz="1200" b="0" i="0" u="none" strike="noStrike" kern="1200" dirty="0">
                <a:solidFill>
                  <a:schemeClr val="tx1"/>
                </a:solidFill>
                <a:effectLst/>
                <a:latin typeface="+mn-lt"/>
                <a:ea typeface="+mn-ea"/>
                <a:cs typeface="+mn-cs"/>
              </a:rPr>
              <a:t>Validation</a:t>
            </a:r>
          </a:p>
          <a:p>
            <a:pPr rtl="0"/>
            <a:endParaRPr lang="fr-FR" sz="1200" b="0" i="0" u="none" strike="noStrike" kern="1200" dirty="0">
              <a:solidFill>
                <a:schemeClr val="tx1"/>
              </a:solidFill>
              <a:effectLst/>
              <a:latin typeface="+mn-lt"/>
              <a:ea typeface="+mn-ea"/>
              <a:cs typeface="+mn-cs"/>
            </a:endParaRPr>
          </a:p>
          <a:p>
            <a:pPr rtl="0"/>
            <a:r>
              <a:rPr lang="fr-FR" sz="1200" b="0" i="0" u="none" strike="noStrike" kern="1200" dirty="0">
                <a:solidFill>
                  <a:schemeClr val="tx1"/>
                </a:solidFill>
                <a:effectLst/>
                <a:latin typeface="+mn-lt"/>
                <a:ea typeface="+mn-ea"/>
                <a:cs typeface="+mn-cs"/>
              </a:rPr>
              <a:t>Tunnel d’achat classique :</a:t>
            </a:r>
            <a:endParaRPr lang="fr-FR" dirty="0">
              <a:effectLst/>
            </a:endParaRPr>
          </a:p>
          <a:p>
            <a:pPr rtl="0" fontAlgn="base"/>
            <a:r>
              <a:rPr lang="fr-FR" sz="1200" b="0" i="0" u="none" strike="noStrike" kern="1200" dirty="0">
                <a:solidFill>
                  <a:schemeClr val="tx1"/>
                </a:solidFill>
                <a:effectLst/>
                <a:latin typeface="+mn-lt"/>
                <a:ea typeface="+mn-ea"/>
                <a:cs typeface="+mn-cs"/>
              </a:rPr>
              <a:t>Bouton Ajouter dans la fiche produit</a:t>
            </a:r>
          </a:p>
          <a:p>
            <a:pPr rtl="0" fontAlgn="base"/>
            <a:r>
              <a:rPr lang="fr-FR" sz="1200" b="0" i="0" u="none" strike="noStrike" kern="1200" dirty="0">
                <a:solidFill>
                  <a:schemeClr val="tx1"/>
                </a:solidFill>
                <a:effectLst/>
                <a:latin typeface="+mn-lt"/>
                <a:ea typeface="+mn-ea"/>
                <a:cs typeface="+mn-cs"/>
              </a:rPr>
              <a:t>Clic sur Panier </a:t>
            </a:r>
          </a:p>
          <a:p>
            <a:pPr rtl="0" fontAlgn="base"/>
            <a:r>
              <a:rPr lang="fr-FR" sz="1200" b="0" i="0" u="none" strike="noStrike" kern="1200" dirty="0">
                <a:solidFill>
                  <a:schemeClr val="tx1"/>
                </a:solidFill>
                <a:effectLst/>
                <a:latin typeface="+mn-lt"/>
                <a:ea typeface="+mn-ea"/>
                <a:cs typeface="+mn-cs"/>
              </a:rPr>
              <a:t>ajout, suppression, modification de quantités, clic sur Passer la commande</a:t>
            </a:r>
          </a:p>
          <a:p>
            <a:pPr rtl="0" fontAlgn="base"/>
            <a:r>
              <a:rPr lang="fr-FR" sz="1200" b="0" i="0" u="none" strike="noStrike" kern="1200" dirty="0">
                <a:solidFill>
                  <a:schemeClr val="tx1"/>
                </a:solidFill>
                <a:effectLst/>
                <a:latin typeface="+mn-lt"/>
                <a:ea typeface="+mn-ea"/>
                <a:cs typeface="+mn-cs"/>
              </a:rPr>
              <a:t>Choix de l’adresse, nouvelle adresse ou point relai</a:t>
            </a:r>
          </a:p>
          <a:p>
            <a:pPr rtl="0" fontAlgn="base"/>
            <a:r>
              <a:rPr lang="fr-FR" sz="1200" b="0" i="0" u="none" strike="noStrike" kern="1200" dirty="0">
                <a:solidFill>
                  <a:schemeClr val="tx1"/>
                </a:solidFill>
                <a:effectLst/>
                <a:latin typeface="+mn-lt"/>
                <a:ea typeface="+mn-ea"/>
                <a:cs typeface="+mn-cs"/>
              </a:rPr>
              <a:t>Ajout d’un emballage, d’un message cadeau ?</a:t>
            </a:r>
          </a:p>
          <a:p>
            <a:pPr rtl="0" fontAlgn="base"/>
            <a:r>
              <a:rPr lang="fr-FR" sz="1200" b="0" i="0" u="none" strike="noStrike" kern="1200" dirty="0">
                <a:solidFill>
                  <a:schemeClr val="tx1"/>
                </a:solidFill>
                <a:effectLst/>
                <a:latin typeface="+mn-lt"/>
                <a:ea typeface="+mn-ea"/>
                <a:cs typeface="+mn-cs"/>
              </a:rPr>
              <a:t>Mode de livraison (rapide ou pas)</a:t>
            </a:r>
          </a:p>
          <a:p>
            <a:pPr rtl="0" fontAlgn="base"/>
            <a:r>
              <a:rPr lang="fr-FR" sz="1200" b="0" i="0" u="none" strike="noStrike" kern="1200" dirty="0">
                <a:solidFill>
                  <a:schemeClr val="tx1"/>
                </a:solidFill>
                <a:effectLst/>
                <a:latin typeface="+mn-lt"/>
                <a:ea typeface="+mn-ea"/>
                <a:cs typeface="+mn-cs"/>
              </a:rPr>
              <a:t>Paiement</a:t>
            </a:r>
          </a:p>
          <a:p>
            <a:pPr rtl="0" fontAlgn="base"/>
            <a:r>
              <a:rPr lang="fr-FR" sz="1200" b="0" i="0" u="none" strike="noStrike" kern="1200" dirty="0">
                <a:solidFill>
                  <a:schemeClr val="tx1"/>
                </a:solidFill>
                <a:effectLst/>
                <a:latin typeface="+mn-lt"/>
                <a:ea typeface="+mn-ea"/>
                <a:cs typeface="+mn-cs"/>
              </a:rPr>
              <a:t>Validation</a:t>
            </a:r>
          </a:p>
          <a:p>
            <a:endParaRPr lang="fr-FR" dirty="0"/>
          </a:p>
        </p:txBody>
      </p:sp>
      <p:sp>
        <p:nvSpPr>
          <p:cNvPr id="4" name="Espace réservé du numéro de diapositive 3"/>
          <p:cNvSpPr>
            <a:spLocks noGrp="1"/>
          </p:cNvSpPr>
          <p:nvPr>
            <p:ph type="sldNum" sz="quarter" idx="10"/>
          </p:nvPr>
        </p:nvSpPr>
        <p:spPr/>
        <p:txBody>
          <a:bodyPr/>
          <a:lstStyle/>
          <a:p>
            <a:fld id="{E9EE80C9-02BD-46B2-9748-5B485E4079D5}" type="slidenum">
              <a:rPr lang="fr-FR" smtClean="0"/>
              <a:t>55</a:t>
            </a:fld>
            <a:endParaRPr lang="fr-FR"/>
          </a:p>
        </p:txBody>
      </p:sp>
    </p:spTree>
    <p:extLst>
      <p:ext uri="{BB962C8B-B14F-4D97-AF65-F5344CB8AC3E}">
        <p14:creationId xmlns:p14="http://schemas.microsoft.com/office/powerpoint/2010/main" val="2962426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Par exemple, dans les photos ici, à votre avis,</a:t>
            </a:r>
            <a:r>
              <a:rPr lang="fr-FR" baseline="0" dirty="0"/>
              <a:t> cette jeune femme a un besoin pragmatique de communiquer, ou plutôt un besoin hédonique d’être en relation avec ses proches ?</a:t>
            </a:r>
          </a:p>
          <a:p>
            <a:r>
              <a:rPr lang="fr-FR" baseline="0" dirty="0"/>
              <a:t>Cette veilleuse originale permet surtout au petit garçon de s’éclairer, ou de se sentir autonome et en sécurité pour aller aux toilettes la nuit ?</a:t>
            </a:r>
          </a:p>
          <a:p>
            <a:r>
              <a:rPr lang="fr-FR" baseline="0" dirty="0"/>
              <a:t>Ici, besoin de se déplacer ou d’être stimuler, de se dépasser ?</a:t>
            </a:r>
          </a:p>
          <a:p>
            <a:endParaRPr lang="fr-FR" baseline="0" dirty="0"/>
          </a:p>
          <a:p>
            <a:endParaRPr lang="fr-FR" dirty="0"/>
          </a:p>
        </p:txBody>
      </p:sp>
      <p:sp>
        <p:nvSpPr>
          <p:cNvPr id="4" name="Espace réservé du numéro de diapositive 3"/>
          <p:cNvSpPr>
            <a:spLocks noGrp="1"/>
          </p:cNvSpPr>
          <p:nvPr>
            <p:ph type="sldNum" sz="quarter" idx="10"/>
          </p:nvPr>
        </p:nvSpPr>
        <p:spPr/>
        <p:txBody>
          <a:bodyPr/>
          <a:lstStyle/>
          <a:p>
            <a:fld id="{E9EE80C9-02BD-46B2-9748-5B485E4079D5}" type="slidenum">
              <a:rPr lang="fr-FR" smtClean="0"/>
              <a:t>6</a:t>
            </a:fld>
            <a:endParaRPr lang="fr-FR"/>
          </a:p>
        </p:txBody>
      </p:sp>
    </p:spTree>
    <p:extLst>
      <p:ext uri="{BB962C8B-B14F-4D97-AF65-F5344CB8AC3E}">
        <p14:creationId xmlns:p14="http://schemas.microsoft.com/office/powerpoint/2010/main" val="741661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C’est intéressant…</a:t>
            </a:r>
          </a:p>
          <a:p>
            <a:r>
              <a:rPr lang="fr-FR" dirty="0"/>
              <a:t>Dans ce cas, quels seraient les BE goals des</a:t>
            </a:r>
            <a:r>
              <a:rPr lang="fr-FR" baseline="0" dirty="0"/>
              <a:t> développeurs ? Le do c’est développer, c’est facile. Mais le BE, à ton avis ?</a:t>
            </a:r>
          </a:p>
          <a:p>
            <a:r>
              <a:rPr lang="fr-FR" baseline="0" dirty="0"/>
              <a:t>Carine Lallemand (chercheuse en UX) a fait ces cartes pour aider les UX designer à trouver les besoins de ses utilisateurs. &gt; Enumérer les 7 cartes</a:t>
            </a:r>
          </a:p>
          <a:p>
            <a:r>
              <a:rPr lang="fr-FR" dirty="0"/>
              <a:t>Au</a:t>
            </a:r>
            <a:r>
              <a:rPr lang="fr-FR" baseline="0" dirty="0"/>
              <a:t> dos il y a des descriptions. D</a:t>
            </a:r>
            <a:r>
              <a:rPr lang="fr-FR" dirty="0"/>
              <a:t>ans</a:t>
            </a:r>
            <a:r>
              <a:rPr lang="fr-FR" baseline="0" dirty="0"/>
              <a:t> contrôle par exemple il y a le sentiment que les choses sont structurées et prévisibles, être à l’abri des incertitudes, être en contrôle des évènements, comprendre comment les choses fonctionnent, interagir avec des systèmes transparents et clairs</a:t>
            </a:r>
          </a:p>
          <a:p>
            <a:r>
              <a:rPr lang="fr-FR" sz="1200" b="0" i="0" u="none" strike="noStrike" kern="1200" dirty="0">
                <a:solidFill>
                  <a:schemeClr val="tx1"/>
                </a:solidFill>
                <a:effectLst/>
                <a:latin typeface="+mn-lt"/>
                <a:ea typeface="+mn-ea"/>
                <a:cs typeface="+mn-cs"/>
              </a:rPr>
              <a:t>Les besoins hédoniques des développeurs sont les besoins pragmatiques de leur patron : avoir des employés autonomes et efficaces dans leur domaine, qui ont le contrôle sur ce qu’ils produisent</a:t>
            </a:r>
            <a:endParaRPr lang="fr-FR" dirty="0"/>
          </a:p>
        </p:txBody>
      </p:sp>
      <p:sp>
        <p:nvSpPr>
          <p:cNvPr id="4" name="Espace réservé du numéro de diapositive 3"/>
          <p:cNvSpPr>
            <a:spLocks noGrp="1"/>
          </p:cNvSpPr>
          <p:nvPr>
            <p:ph type="sldNum" sz="quarter" idx="10"/>
          </p:nvPr>
        </p:nvSpPr>
        <p:spPr/>
        <p:txBody>
          <a:bodyPr/>
          <a:lstStyle/>
          <a:p>
            <a:fld id="{E9EE80C9-02BD-46B2-9748-5B485E4079D5}" type="slidenum">
              <a:rPr lang="fr-FR" smtClean="0"/>
              <a:t>7</a:t>
            </a:fld>
            <a:endParaRPr lang="fr-FR"/>
          </a:p>
        </p:txBody>
      </p:sp>
    </p:spTree>
    <p:extLst>
      <p:ext uri="{BB962C8B-B14F-4D97-AF65-F5344CB8AC3E}">
        <p14:creationId xmlns:p14="http://schemas.microsoft.com/office/powerpoint/2010/main" val="3987063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aseline="0" dirty="0"/>
              <a:t>Pour évaluer un outil, on peut s’appuyer sur des grilles d’évaluation. Nielson a définit l’utilisabilité d’un outil à travers 5 composantes : </a:t>
            </a:r>
          </a:p>
          <a:p>
            <a:r>
              <a:rPr lang="fr-FR" baseline="0" dirty="0"/>
              <a:t>Décrire les 5</a:t>
            </a:r>
          </a:p>
          <a:p>
            <a:r>
              <a:rPr lang="fr-FR" baseline="0" dirty="0"/>
              <a:t>En ergonomie logicielle, il y a aussi les critères de Bastien et Scapin qui sont une référence : 8 critères et 16 sous-critères qui permettent d’évaluer une IHM</a:t>
            </a:r>
          </a:p>
          <a:p>
            <a:r>
              <a:rPr lang="fr-FR" baseline="0" dirty="0"/>
              <a:t>Je pense que certains d’entre eux peuvent nous aider à évaluer les 5 points de Nielson dans le cadre du développement.</a:t>
            </a:r>
          </a:p>
        </p:txBody>
      </p:sp>
      <p:sp>
        <p:nvSpPr>
          <p:cNvPr id="4" name="Espace réservé du numéro de diapositive 3"/>
          <p:cNvSpPr>
            <a:spLocks noGrp="1"/>
          </p:cNvSpPr>
          <p:nvPr>
            <p:ph type="sldNum" sz="quarter" idx="10"/>
          </p:nvPr>
        </p:nvSpPr>
        <p:spPr/>
        <p:txBody>
          <a:bodyPr/>
          <a:lstStyle/>
          <a:p>
            <a:fld id="{E9EE80C9-02BD-46B2-9748-5B485E4079D5}" type="slidenum">
              <a:rPr lang="fr-FR" smtClean="0"/>
              <a:t>8</a:t>
            </a:fld>
            <a:endParaRPr lang="fr-FR"/>
          </a:p>
        </p:txBody>
      </p:sp>
    </p:spTree>
    <p:extLst>
      <p:ext uri="{BB962C8B-B14F-4D97-AF65-F5344CB8AC3E}">
        <p14:creationId xmlns:p14="http://schemas.microsoft.com/office/powerpoint/2010/main" val="1885433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Ensuite il faut identifier</a:t>
            </a:r>
            <a:r>
              <a:rPr lang="fr-FR" baseline="0" dirty="0"/>
              <a:t> les problèmes des design existants</a:t>
            </a:r>
          </a:p>
          <a:p>
            <a:r>
              <a:rPr lang="fr-FR" baseline="0" dirty="0"/>
              <a:t>Et là le piège à éviter c’est de croire qu’on connait les problèmes car on ressemble à la cible ! Même dans un cas comme celui-ci où tes plus proches collègues sont ta cible, tu ne peux pas te passer de tests utilisateurs ou d’interviews pour comprendre où sont les endroits qui posent problème et pourquoi. Quand on design quelque chose, on devient </a:t>
            </a:r>
            <a:endParaRPr lang="fr-FR" dirty="0"/>
          </a:p>
        </p:txBody>
      </p:sp>
      <p:sp>
        <p:nvSpPr>
          <p:cNvPr id="4" name="Espace réservé du numéro de diapositive 3"/>
          <p:cNvSpPr>
            <a:spLocks noGrp="1"/>
          </p:cNvSpPr>
          <p:nvPr>
            <p:ph type="sldNum" sz="quarter" idx="10"/>
          </p:nvPr>
        </p:nvSpPr>
        <p:spPr/>
        <p:txBody>
          <a:bodyPr/>
          <a:lstStyle/>
          <a:p>
            <a:fld id="{E9EE80C9-02BD-46B2-9748-5B485E4079D5}" type="slidenum">
              <a:rPr lang="fr-FR" smtClean="0"/>
              <a:t>9</a:t>
            </a:fld>
            <a:endParaRPr lang="fr-FR"/>
          </a:p>
        </p:txBody>
      </p:sp>
    </p:spTree>
    <p:extLst>
      <p:ext uri="{BB962C8B-B14F-4D97-AF65-F5344CB8AC3E}">
        <p14:creationId xmlns:p14="http://schemas.microsoft.com/office/powerpoint/2010/main" val="3610643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9EE80C9-02BD-46B2-9748-5B485E4079D5}" type="slidenum">
              <a:rPr lang="fr-FR" smtClean="0"/>
              <a:t>10</a:t>
            </a:fld>
            <a:endParaRPr lang="fr-FR"/>
          </a:p>
        </p:txBody>
      </p:sp>
    </p:spTree>
    <p:extLst>
      <p:ext uri="{BB962C8B-B14F-4D97-AF65-F5344CB8AC3E}">
        <p14:creationId xmlns:p14="http://schemas.microsoft.com/office/powerpoint/2010/main" val="3678836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fr-FR"/>
              <a:t>Modifiez le style du titre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Modifier le style des sous-titres du masque</a:t>
            </a:r>
            <a:endParaRPr lang="en-US" dirty="0"/>
          </a:p>
        </p:txBody>
      </p:sp>
      <p:sp>
        <p:nvSpPr>
          <p:cNvPr id="4" name="Date Placeholder 3"/>
          <p:cNvSpPr>
            <a:spLocks noGrp="1"/>
          </p:cNvSpPr>
          <p:nvPr>
            <p:ph type="dt" sz="half" idx="10"/>
          </p:nvPr>
        </p:nvSpPr>
        <p:spPr/>
        <p:txBody>
          <a:bodyPr/>
          <a:lstStyle/>
          <a:p>
            <a:fld id="{3E7F70BF-D2F4-41C2-9D63-72F5276CFD79}" type="datetime1">
              <a:rPr lang="en-US" smtClean="0"/>
              <a:t>16/11/16</a:t>
            </a:fld>
            <a:endParaRPr lang="en-US" dirty="0"/>
          </a:p>
        </p:txBody>
      </p:sp>
      <p:sp>
        <p:nvSpPr>
          <p:cNvPr id="5" name="Footer Placeholder 4"/>
          <p:cNvSpPr>
            <a:spLocks noGrp="1"/>
          </p:cNvSpPr>
          <p:nvPr>
            <p:ph type="ftr" sz="quarter" idx="11"/>
          </p:nvPr>
        </p:nvSpPr>
        <p:spPr/>
        <p:txBody>
          <a:bodyPr/>
          <a:lstStyle/>
          <a:p>
            <a:r>
              <a:rPr lang="en-US"/>
              <a:t>@johan_alps  @Margauxlergo</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0026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AD92BAC2-FE78-41C2-B3D9-3AE166A388BD}" type="datetime1">
              <a:rPr lang="en-US" smtClean="0"/>
              <a:t>16/11/16</a:t>
            </a:fld>
            <a:endParaRPr lang="en-US" dirty="0"/>
          </a:p>
        </p:txBody>
      </p:sp>
      <p:sp>
        <p:nvSpPr>
          <p:cNvPr id="5" name="Footer Placeholder 4"/>
          <p:cNvSpPr>
            <a:spLocks noGrp="1"/>
          </p:cNvSpPr>
          <p:nvPr>
            <p:ph type="ftr" sz="quarter" idx="11"/>
          </p:nvPr>
        </p:nvSpPr>
        <p:spPr/>
        <p:txBody>
          <a:bodyPr/>
          <a:lstStyle/>
          <a:p>
            <a:r>
              <a:rPr lang="en-US"/>
              <a:t>@johan_alps  @Margauxlergo</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992573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10EDE88-FA83-4FD9-B1C1-C8A9BCDBD2B8}" type="datetime1">
              <a:rPr lang="en-US" smtClean="0"/>
              <a:t>16/11/16</a:t>
            </a:fld>
            <a:endParaRPr lang="en-US" dirty="0"/>
          </a:p>
        </p:txBody>
      </p:sp>
      <p:sp>
        <p:nvSpPr>
          <p:cNvPr id="5" name="Footer Placeholder 4"/>
          <p:cNvSpPr>
            <a:spLocks noGrp="1"/>
          </p:cNvSpPr>
          <p:nvPr>
            <p:ph type="ftr" sz="quarter" idx="11"/>
          </p:nvPr>
        </p:nvSpPr>
        <p:spPr/>
        <p:txBody>
          <a:bodyPr/>
          <a:lstStyle/>
          <a:p>
            <a:r>
              <a:rPr lang="en-US"/>
              <a:t>@johan_alps  @Margauxlergo</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59581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DC557CB2-78F3-4C54-A856-D9B4B094F39C}" type="datetime1">
              <a:rPr lang="en-US" smtClean="0"/>
              <a:t>16/11/16</a:t>
            </a:fld>
            <a:endParaRPr lang="en-US" dirty="0"/>
          </a:p>
        </p:txBody>
      </p:sp>
      <p:sp>
        <p:nvSpPr>
          <p:cNvPr id="5" name="Footer Placeholder 4"/>
          <p:cNvSpPr>
            <a:spLocks noGrp="1"/>
          </p:cNvSpPr>
          <p:nvPr>
            <p:ph type="ftr" sz="quarter" idx="11"/>
          </p:nvPr>
        </p:nvSpPr>
        <p:spPr/>
        <p:txBody>
          <a:bodyPr/>
          <a:lstStyle/>
          <a:p>
            <a:r>
              <a:rPr lang="en-US"/>
              <a:t>@johan_alps  @Margauxlergo</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69290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fr-FR"/>
              <a:t>Modifiez le style du titre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74C6168F-CEB6-4E5C-B6E1-020D7ADAD3AE}" type="datetime1">
              <a:rPr lang="en-US" smtClean="0"/>
              <a:t>16/11/16</a:t>
            </a:fld>
            <a:endParaRPr lang="en-US" dirty="0"/>
          </a:p>
        </p:txBody>
      </p:sp>
      <p:sp>
        <p:nvSpPr>
          <p:cNvPr id="5" name="Footer Placeholder 4"/>
          <p:cNvSpPr>
            <a:spLocks noGrp="1"/>
          </p:cNvSpPr>
          <p:nvPr>
            <p:ph type="ftr" sz="quarter" idx="11"/>
          </p:nvPr>
        </p:nvSpPr>
        <p:spPr/>
        <p:txBody>
          <a:bodyPr/>
          <a:lstStyle/>
          <a:p>
            <a:r>
              <a:rPr lang="en-US"/>
              <a:t>@johan_alps  @Margauxlergo</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0379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fr-FR"/>
              <a:t>Modifiez le style du titre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DFAB0B7A-E672-4B35-A1B6-2068EC015BA9}" type="datetime1">
              <a:rPr lang="en-US" smtClean="0"/>
              <a:t>16/11/16</a:t>
            </a:fld>
            <a:endParaRPr lang="en-US" dirty="0"/>
          </a:p>
        </p:txBody>
      </p:sp>
      <p:sp>
        <p:nvSpPr>
          <p:cNvPr id="6" name="Footer Placeholder 5"/>
          <p:cNvSpPr>
            <a:spLocks noGrp="1"/>
          </p:cNvSpPr>
          <p:nvPr>
            <p:ph type="ftr" sz="quarter" idx="11"/>
          </p:nvPr>
        </p:nvSpPr>
        <p:spPr/>
        <p:txBody>
          <a:bodyPr/>
          <a:lstStyle/>
          <a:p>
            <a:r>
              <a:rPr lang="en-US"/>
              <a:t>@johan_alps  @Margauxlergo</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82505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fr-FR"/>
              <a:t>Modifiez le style du titre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1097280" y="2582335"/>
            <a:ext cx="4937760" cy="328676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6217920" y="2582334"/>
            <a:ext cx="4937760" cy="328676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F58BC2A8-DEB7-4619-A4A2-F9EEA63C4AE4}" type="datetime1">
              <a:rPr lang="en-US" smtClean="0"/>
              <a:t>16/11/16</a:t>
            </a:fld>
            <a:endParaRPr lang="en-US" dirty="0"/>
          </a:p>
        </p:txBody>
      </p:sp>
      <p:sp>
        <p:nvSpPr>
          <p:cNvPr id="8" name="Footer Placeholder 7"/>
          <p:cNvSpPr>
            <a:spLocks noGrp="1"/>
          </p:cNvSpPr>
          <p:nvPr>
            <p:ph type="ftr" sz="quarter" idx="11"/>
          </p:nvPr>
        </p:nvSpPr>
        <p:spPr/>
        <p:txBody>
          <a:bodyPr/>
          <a:lstStyle/>
          <a:p>
            <a:r>
              <a:rPr lang="en-US"/>
              <a:t>@johan_alps  @Margauxlergo</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46814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FD5F4C8F-D84E-4554-BCDF-896EF985CA74}" type="datetime1">
              <a:rPr lang="en-US" smtClean="0"/>
              <a:t>16/11/16</a:t>
            </a:fld>
            <a:endParaRPr lang="en-US" dirty="0"/>
          </a:p>
        </p:txBody>
      </p:sp>
      <p:sp>
        <p:nvSpPr>
          <p:cNvPr id="4" name="Footer Placeholder 3"/>
          <p:cNvSpPr>
            <a:spLocks noGrp="1"/>
          </p:cNvSpPr>
          <p:nvPr>
            <p:ph type="ftr" sz="quarter" idx="11"/>
          </p:nvPr>
        </p:nvSpPr>
        <p:spPr/>
        <p:txBody>
          <a:bodyPr/>
          <a:lstStyle/>
          <a:p>
            <a:r>
              <a:rPr lang="en-US"/>
              <a:t>@johan_alps  @Margauxlergo</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89079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A95CD41A-FA13-4105-A602-94446C5A156A}" type="datetime1">
              <a:rPr lang="en-US" smtClean="0"/>
              <a:t>16/11/16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@johan_alps  @Margauxlergo</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28483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fr-FR"/>
              <a:t>Modifiez le style du titre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7BC3DD5-275E-4329-9E92-0F584631B8C0}" type="datetime1">
              <a:rPr lang="en-US" smtClean="0"/>
              <a:t>16/11/16</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@johan_alps  @Margauxlergo</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1296186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fr-FR"/>
              <a:t>Modifiez le style du titre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81F6CC03-1BC5-4FBD-AC9A-C25C6A83F0DC}" type="datetime1">
              <a:rPr lang="en-US" smtClean="0"/>
              <a:t>16/11/16</a:t>
            </a:fld>
            <a:endParaRPr lang="en-US" dirty="0"/>
          </a:p>
        </p:txBody>
      </p:sp>
      <p:sp>
        <p:nvSpPr>
          <p:cNvPr id="6" name="Footer Placeholder 5"/>
          <p:cNvSpPr>
            <a:spLocks noGrp="1"/>
          </p:cNvSpPr>
          <p:nvPr>
            <p:ph type="ftr" sz="quarter" idx="11"/>
          </p:nvPr>
        </p:nvSpPr>
        <p:spPr/>
        <p:txBody>
          <a:bodyPr/>
          <a:lstStyle/>
          <a:p>
            <a:r>
              <a:rPr lang="en-US"/>
              <a:t>@johan_alps  @Margauxlergo</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9026758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fr-FR"/>
              <a:t>Modifiez le style du titre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DAF5A29-03C1-4C3D-BDAC-DBE2A60C49DB}" type="datetime1">
              <a:rPr lang="en-US" smtClean="0"/>
              <a:t>16/11/16</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@johan_alps  @Margauxlergo</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D22F896-40B5-4ADD-8801-0D06FADFA09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6114170"/>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sldNum="0"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4.jpe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5.jpeg"/><Relationship Id="rId5" Type="http://schemas.openxmlformats.org/officeDocument/2006/relationships/image" Target="../media/image16.jpeg"/><Relationship Id="rId6" Type="http://schemas.openxmlformats.org/officeDocument/2006/relationships/image" Target="../media/image12.png"/><Relationship Id="rId7" Type="http://schemas.openxmlformats.org/officeDocument/2006/relationships/image" Target="../media/image17.jp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1.jpe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2.jpeg"/><Relationship Id="rId5" Type="http://schemas.openxmlformats.org/officeDocument/2006/relationships/image" Target="../media/image23.jpeg"/><Relationship Id="rId6" Type="http://schemas.openxmlformats.org/officeDocument/2006/relationships/image" Target="../media/image24.png"/><Relationship Id="rId7"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6.jpe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1.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3.pn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4.jpeg"/><Relationship Id="rId5" Type="http://schemas.openxmlformats.org/officeDocument/2006/relationships/image" Target="../media/image35.jpeg"/><Relationship Id="rId6" Type="http://schemas.openxmlformats.org/officeDocument/2006/relationships/image" Target="../media/image24.png"/><Relationship Id="rId7" Type="http://schemas.openxmlformats.org/officeDocument/2006/relationships/image" Target="../media/image19.png"/><Relationship Id="rId8"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0.png"/><Relationship Id="rId5" Type="http://schemas.openxmlformats.org/officeDocument/2006/relationships/image" Target="../media/image19.png"/><Relationship Id="rId6" Type="http://schemas.openxmlformats.org/officeDocument/2006/relationships/image" Target="../media/image24.png"/><Relationship Id="rId7" Type="http://schemas.openxmlformats.org/officeDocument/2006/relationships/image" Target="../media/image41.png"/><Relationship Id="rId8"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19.png"/><Relationship Id="rId6" Type="http://schemas.openxmlformats.org/officeDocument/2006/relationships/image" Target="../media/image24.png"/><Relationship Id="rId7" Type="http://schemas.openxmlformats.org/officeDocument/2006/relationships/image" Target="../media/image42.png"/><Relationship Id="rId8"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4.jpe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4.jpe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19.png"/><Relationship Id="rId8"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48.png"/><Relationship Id="rId6"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1.pn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1.jpe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5.png"/><Relationship Id="rId8" Type="http://schemas.openxmlformats.org/officeDocument/2006/relationships/image" Target="../media/image24.png"/><Relationship Id="rId9" Type="http://schemas.openxmlformats.org/officeDocument/2006/relationships/image" Target="../media/image19.png"/><Relationship Id="rId10"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6.jpeg"/><Relationship Id="rId5" Type="http://schemas.openxmlformats.org/officeDocument/2006/relationships/hyperlink" Target="http://club.caradisiac.com/astra061/" TargetMode="External"/><Relationship Id="rId6" Type="http://schemas.openxmlformats.org/officeDocument/2006/relationships/hyperlink" Target="http://club.caradisiac.com/jpr49/" TargetMode="External"/><Relationship Id="rId7" Type="http://schemas.openxmlformats.org/officeDocument/2006/relationships/hyperlink" Target="http://club.caradisiac.com/valentin59430/" TargetMode="External"/><Relationship Id="rId8" Type="http://schemas.openxmlformats.org/officeDocument/2006/relationships/hyperlink" Target="http://club.caradisiac.com/td-100/" TargetMode="External"/><Relationship Id="rId9"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24.png"/><Relationship Id="rId7" Type="http://schemas.openxmlformats.org/officeDocument/2006/relationships/image" Target="../media/image19.png"/><Relationship Id="rId8"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image" Target="../media/image1.png"/><Relationship Id="rId6" Type="http://schemas.openxmlformats.org/officeDocument/2006/relationships/image" Target="../media/image7.jpe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60.png"/><Relationship Id="rId5" Type="http://schemas.microsoft.com/office/2007/relationships/hdphoto" Target="../media/hdphoto1.wdp"/><Relationship Id="rId6" Type="http://schemas.openxmlformats.org/officeDocument/2006/relationships/image" Target="../media/image61.png"/><Relationship Id="rId7"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jpg"/></Relationships>
</file>

<file path=ppt/slides/_rels/slide43.xml.rels><?xml version="1.0" encoding="UTF-8" standalone="yes"?>
<Relationships xmlns="http://schemas.openxmlformats.org/package/2006/relationships"><Relationship Id="rId3" Type="http://schemas.openxmlformats.org/officeDocument/2006/relationships/image" Target="../media/image63.jpg"/><Relationship Id="rId4" Type="http://schemas.openxmlformats.org/officeDocument/2006/relationships/image" Target="../media/image64.jp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image" Target="../media/image65.jpg"/><Relationship Id="rId4"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jpeg"/><Relationship Id="rId3" Type="http://schemas.microsoft.com/office/2007/relationships/hdphoto" Target="../media/hdphoto2.wdp"/></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9.xml.rels><?xml version="1.0" encoding="UTF-8" standalone="yes"?>
<Relationships xmlns="http://schemas.openxmlformats.org/package/2006/relationships"><Relationship Id="rId11" Type="http://schemas.openxmlformats.org/officeDocument/2006/relationships/hyperlink" Target="http://www.margaux-perrin.com/" TargetMode="External"/><Relationship Id="rId12" Type="http://schemas.openxmlformats.org/officeDocument/2006/relationships/image" Target="../media/image68.jpeg"/><Relationship Id="rId13" Type="http://schemas.openxmlformats.org/officeDocument/2006/relationships/image" Target="../media/image69.jpeg"/><Relationship Id="rId14"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s://leanpub.com/usablesoftwaredesign" TargetMode="External"/><Relationship Id="rId4" Type="http://schemas.openxmlformats.org/officeDocument/2006/relationships/hyperlink" Target="http://lesmoyensgrands.over-blog.com/" TargetMode="External"/><Relationship Id="rId5" Type="http://schemas.openxmlformats.org/officeDocument/2006/relationships/hyperlink" Target="http://www.lsd-mag.com/blog/design-inconfortable/" TargetMode="External"/><Relationship Id="rId6" Type="http://schemas.openxmlformats.org/officeDocument/2006/relationships/hyperlink" Target="http://www.forum-auto.com/" TargetMode="External"/><Relationship Id="rId7" Type="http://schemas.openxmlformats.org/officeDocument/2006/relationships/image" Target="../media/image1.png"/><Relationship Id="rId8" Type="http://schemas.openxmlformats.org/officeDocument/2006/relationships/hyperlink" Target="mailto:martinsson.johan@gmail.com" TargetMode="External"/><Relationship Id="rId9" Type="http://schemas.openxmlformats.org/officeDocument/2006/relationships/hyperlink" Target="http://martinsson-johan.blogspot.fr/" TargetMode="External"/><Relationship Id="rId10" Type="http://schemas.openxmlformats.org/officeDocument/2006/relationships/hyperlink" Target="mailto:ergo@margaux-perrin.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73.pn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77.jpeg"/><Relationship Id="rId5" Type="http://schemas.openxmlformats.org/officeDocument/2006/relationships/image" Target="../media/image78.jpeg"/><Relationship Id="rId6"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79.jpeg"/><Relationship Id="rId5" Type="http://schemas.openxmlformats.org/officeDocument/2006/relationships/image" Target="../media/image80.jpeg"/><Relationship Id="rId6" Type="http://schemas.openxmlformats.org/officeDocument/2006/relationships/image" Target="../media/image19.png"/><Relationship Id="rId7"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81.png"/><Relationship Id="rId6" Type="http://schemas.openxmlformats.org/officeDocument/2006/relationships/image" Target="../media/image82.png"/><Relationship Id="rId7" Type="http://schemas.openxmlformats.org/officeDocument/2006/relationships/image" Target="../media/image19.png"/><Relationship Id="rId8"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8.jpeg"/><Relationship Id="rId5" Type="http://schemas.openxmlformats.org/officeDocument/2006/relationships/image" Target="../media/image9.jpeg"/><Relationship Id="rId6"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a:bodyPr>
          <a:lstStyle/>
          <a:p>
            <a:r>
              <a:rPr lang="fr-FR" sz="6600" b="1" dirty="0"/>
              <a:t>Code utilisable </a:t>
            </a:r>
            <a:br>
              <a:rPr lang="fr-FR" sz="6600" b="1" dirty="0"/>
            </a:br>
            <a:r>
              <a:rPr lang="fr-FR" sz="6600" b="1" dirty="0"/>
              <a:t>Usable Software Design </a:t>
            </a:r>
            <a:endParaRPr lang="fr-FR" sz="6600" dirty="0"/>
          </a:p>
        </p:txBody>
      </p:sp>
      <p:sp>
        <p:nvSpPr>
          <p:cNvPr id="3" name="Sous-titre 2"/>
          <p:cNvSpPr>
            <a:spLocks noGrp="1"/>
          </p:cNvSpPr>
          <p:nvPr>
            <p:ph type="subTitle" idx="1"/>
          </p:nvPr>
        </p:nvSpPr>
        <p:spPr/>
        <p:txBody>
          <a:bodyPr>
            <a:normAutofit/>
          </a:bodyPr>
          <a:lstStyle/>
          <a:p>
            <a:r>
              <a:rPr lang="fr-FR" cap="none" dirty="0"/>
              <a:t>Johan Martinsson, développeur indépendant (BEEBUZZINESS)</a:t>
            </a:r>
          </a:p>
          <a:p>
            <a:r>
              <a:rPr lang="fr-FR" cap="none" dirty="0"/>
              <a:t>Margaux Perrin, UX designer </a:t>
            </a:r>
            <a:r>
              <a:rPr lang="fr-FR" cap="none" dirty="0" smtClean="0"/>
              <a:t>(</a:t>
            </a:r>
            <a:r>
              <a:rPr lang="fr-FR" cap="none" dirty="0" err="1" smtClean="0"/>
              <a:t>Sogilis</a:t>
            </a:r>
            <a:r>
              <a:rPr lang="fr-FR" cap="none" dirty="0" smtClean="0"/>
              <a:t>)</a:t>
            </a:r>
            <a:endParaRPr lang="fr-FR" cap="none" dirty="0"/>
          </a:p>
        </p:txBody>
      </p:sp>
      <p:sp>
        <p:nvSpPr>
          <p:cNvPr id="4" name="Espace réservé du pied de page 3"/>
          <p:cNvSpPr>
            <a:spLocks noGrp="1"/>
          </p:cNvSpPr>
          <p:nvPr>
            <p:ph type="ftr" sz="quarter" idx="11"/>
          </p:nvPr>
        </p:nvSpPr>
        <p:spPr>
          <a:xfrm>
            <a:off x="7283400" y="6416653"/>
            <a:ext cx="4822804" cy="365125"/>
          </a:xfrm>
        </p:spPr>
        <p:txBody>
          <a:bodyPr/>
          <a:lstStyle/>
          <a:p>
            <a:pPr algn="r"/>
            <a:r>
              <a:rPr lang="en-US" dirty="0"/>
              <a:t>@</a:t>
            </a:r>
            <a:r>
              <a:rPr lang="en-US" dirty="0" err="1"/>
              <a:t>johan_alps</a:t>
            </a:r>
            <a:r>
              <a:rPr lang="en-US" dirty="0"/>
              <a:t> </a:t>
            </a:r>
          </a:p>
          <a:p>
            <a:pPr algn="r"/>
            <a:r>
              <a:rPr lang="en-US" dirty="0"/>
              <a:t>@</a:t>
            </a:r>
            <a:r>
              <a:rPr lang="en-US" dirty="0" err="1"/>
              <a:t>Margauxlergo</a:t>
            </a:r>
            <a:endParaRPr lang="en-US" dirty="0"/>
          </a:p>
        </p:txBody>
      </p:sp>
      <p:pic>
        <p:nvPicPr>
          <p:cNvPr id="5" name="Image 4" descr="File:Twitter bird logo 2012.svg - Wikipedia, the free encyclopedia"/>
          <p:cNvPicPr>
            <a:picLocks noChangeAspect="1"/>
          </p:cNvPicPr>
          <p:nvPr/>
        </p:nvPicPr>
        <p:blipFill>
          <a:blip r:embed="rId2"/>
          <a:stretch>
            <a:fillRect/>
          </a:stretch>
        </p:blipFill>
        <p:spPr>
          <a:xfrm>
            <a:off x="10670876" y="6491533"/>
            <a:ext cx="307362" cy="249868"/>
          </a:xfrm>
          <a:prstGeom prst="rect">
            <a:avLst/>
          </a:prstGeom>
        </p:spPr>
      </p:pic>
      <p:sp>
        <p:nvSpPr>
          <p:cNvPr id="7" name="Espace réservé du numéro de diapositive 5"/>
          <p:cNvSpPr>
            <a:spLocks noGrp="1"/>
          </p:cNvSpPr>
          <p:nvPr>
            <p:ph type="sldNum" sz="quarter" idx="12"/>
          </p:nvPr>
        </p:nvSpPr>
        <p:spPr>
          <a:xfrm>
            <a:off x="9164734" y="6433904"/>
            <a:ext cx="1312025" cy="365125"/>
          </a:xfrm>
        </p:spPr>
        <p:txBody>
          <a:bodyPr/>
          <a:lstStyle/>
          <a:p>
            <a:fld id="{6D22F896-40B5-4ADD-8801-0D06FADFA095}" type="slidenum">
              <a:rPr lang="en-US" smtClean="0"/>
              <a:t>1</a:t>
            </a:fld>
            <a:endParaRPr lang="en-US" dirty="0"/>
          </a:p>
        </p:txBody>
      </p:sp>
    </p:spTree>
    <p:extLst>
      <p:ext uri="{BB962C8B-B14F-4D97-AF65-F5344CB8AC3E}">
        <p14:creationId xmlns:p14="http://schemas.microsoft.com/office/powerpoint/2010/main" val="266598141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3200" dirty="0"/>
              <a:t>Code </a:t>
            </a:r>
            <a:r>
              <a:rPr lang="fr-FR" sz="3200" dirty="0" err="1"/>
              <a:t>review</a:t>
            </a:r>
            <a:endParaRPr lang="fr-FR" sz="3200" dirty="0"/>
          </a:p>
        </p:txBody>
      </p:sp>
      <p:sp>
        <p:nvSpPr>
          <p:cNvPr id="7" name="Espace réservé du pied de page 3"/>
          <p:cNvSpPr>
            <a:spLocks noGrp="1"/>
          </p:cNvSpPr>
          <p:nvPr>
            <p:ph type="ftr" sz="quarter" idx="11"/>
          </p:nvPr>
        </p:nvSpPr>
        <p:spPr>
          <a:xfrm>
            <a:off x="7283400" y="6416653"/>
            <a:ext cx="4822804" cy="365125"/>
          </a:xfrm>
        </p:spPr>
        <p:txBody>
          <a:bodyPr/>
          <a:lstStyle/>
          <a:p>
            <a:pPr algn="r"/>
            <a:r>
              <a:rPr lang="en-US" dirty="0"/>
              <a:t>@</a:t>
            </a:r>
            <a:r>
              <a:rPr lang="en-US" dirty="0" err="1"/>
              <a:t>johan_alps</a:t>
            </a:r>
            <a:r>
              <a:rPr lang="en-US" dirty="0"/>
              <a:t> </a:t>
            </a:r>
          </a:p>
          <a:p>
            <a:pPr algn="r"/>
            <a:r>
              <a:rPr lang="en-US" dirty="0"/>
              <a:t>@</a:t>
            </a:r>
            <a:r>
              <a:rPr lang="en-US" dirty="0" err="1"/>
              <a:t>Margauxlergo</a:t>
            </a:r>
            <a:endParaRPr lang="en-US" dirty="0"/>
          </a:p>
        </p:txBody>
      </p:sp>
      <p:pic>
        <p:nvPicPr>
          <p:cNvPr id="8" name="Image 7" descr="File:Twitter bird logo 2012.svg - Wikipedia, the free encyclopedia"/>
          <p:cNvPicPr>
            <a:picLocks noChangeAspect="1"/>
          </p:cNvPicPr>
          <p:nvPr/>
        </p:nvPicPr>
        <p:blipFill>
          <a:blip r:embed="rId3"/>
          <a:stretch>
            <a:fillRect/>
          </a:stretch>
        </p:blipFill>
        <p:spPr>
          <a:xfrm>
            <a:off x="10670876" y="6491533"/>
            <a:ext cx="307362" cy="249868"/>
          </a:xfrm>
          <a:prstGeom prst="rect">
            <a:avLst/>
          </a:prstGeom>
        </p:spPr>
      </p:pic>
      <p:pic>
        <p:nvPicPr>
          <p:cNvPr id="9" name="Image 8" descr="Screenshot 2016-03-23 17.21.4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446" y="1867769"/>
            <a:ext cx="5803978" cy="3706614"/>
          </a:xfrm>
          <a:prstGeom prst="rect">
            <a:avLst/>
          </a:prstGeom>
        </p:spPr>
      </p:pic>
      <p:sp>
        <p:nvSpPr>
          <p:cNvPr id="3" name="ZoneTexte 2"/>
          <p:cNvSpPr txBox="1"/>
          <p:nvPr/>
        </p:nvSpPr>
        <p:spPr>
          <a:xfrm>
            <a:off x="1481722" y="2595043"/>
            <a:ext cx="3202729" cy="369332"/>
          </a:xfrm>
          <a:prstGeom prst="rect">
            <a:avLst/>
          </a:prstGeom>
          <a:noFill/>
        </p:spPr>
        <p:txBody>
          <a:bodyPr wrap="square" rtlCol="0">
            <a:spAutoFit/>
          </a:bodyPr>
          <a:lstStyle/>
          <a:p>
            <a:r>
              <a:rPr lang="fr-FR" dirty="0"/>
              <a:t>Analyser ce qu’on n’aime pas</a:t>
            </a:r>
          </a:p>
        </p:txBody>
      </p:sp>
      <p:sp>
        <p:nvSpPr>
          <p:cNvPr id="10" name="Espace réservé du numéro de diapositive 5"/>
          <p:cNvSpPr>
            <a:spLocks noGrp="1"/>
          </p:cNvSpPr>
          <p:nvPr>
            <p:ph type="sldNum" sz="quarter" idx="12"/>
          </p:nvPr>
        </p:nvSpPr>
        <p:spPr>
          <a:xfrm>
            <a:off x="9164734" y="6433904"/>
            <a:ext cx="1312025" cy="365125"/>
          </a:xfrm>
        </p:spPr>
        <p:txBody>
          <a:bodyPr/>
          <a:lstStyle/>
          <a:p>
            <a:fld id="{6D22F896-40B5-4ADD-8801-0D06FADFA095}" type="slidenum">
              <a:rPr lang="en-US" smtClean="0"/>
              <a:t>10</a:t>
            </a:fld>
            <a:endParaRPr lang="en-US" dirty="0"/>
          </a:p>
        </p:txBody>
      </p:sp>
    </p:spTree>
    <p:extLst>
      <p:ext uri="{BB962C8B-B14F-4D97-AF65-F5344CB8AC3E}">
        <p14:creationId xmlns:p14="http://schemas.microsoft.com/office/powerpoint/2010/main" val="3953162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3200" dirty="0"/>
              <a:t>Interviews</a:t>
            </a:r>
          </a:p>
        </p:txBody>
      </p:sp>
      <p:sp>
        <p:nvSpPr>
          <p:cNvPr id="3" name="Espace réservé du contenu 2"/>
          <p:cNvSpPr>
            <a:spLocks noGrp="1"/>
          </p:cNvSpPr>
          <p:nvPr>
            <p:ph idx="1"/>
          </p:nvPr>
        </p:nvSpPr>
        <p:spPr>
          <a:xfrm>
            <a:off x="2564297" y="2643062"/>
            <a:ext cx="7460388" cy="2395270"/>
          </a:xfrm>
        </p:spPr>
        <p:txBody>
          <a:bodyPr>
            <a:noAutofit/>
          </a:bodyPr>
          <a:lstStyle/>
          <a:p>
            <a:r>
              <a:rPr lang="fr-FR" sz="2800" dirty="0"/>
              <a:t>Qu’est ce qui était difficile dans le dernier sprint ?</a:t>
            </a:r>
          </a:p>
          <a:p>
            <a:r>
              <a:rPr lang="fr-FR" sz="2800" dirty="0"/>
              <a:t>Quelle partie du code était difficile à comprendre ?</a:t>
            </a:r>
          </a:p>
          <a:p>
            <a:r>
              <a:rPr lang="fr-FR" sz="2800" dirty="0"/>
              <a:t>Où as-tu eu peur d’introduire une régression ?</a:t>
            </a:r>
          </a:p>
          <a:p>
            <a:pPr algn="r"/>
            <a:r>
              <a:rPr lang="fr-FR" sz="2800" i="1" dirty="0"/>
              <a:t>Alexandru </a:t>
            </a:r>
            <a:r>
              <a:rPr lang="fr-FR" sz="2800" i="1" dirty="0" err="1"/>
              <a:t>Bolboaca</a:t>
            </a:r>
            <a:endParaRPr lang="fr-FR" sz="2800" i="1" dirty="0"/>
          </a:p>
        </p:txBody>
      </p:sp>
      <p:sp>
        <p:nvSpPr>
          <p:cNvPr id="7" name="Espace réservé du pied de page 3"/>
          <p:cNvSpPr>
            <a:spLocks noGrp="1"/>
          </p:cNvSpPr>
          <p:nvPr>
            <p:ph type="ftr" sz="quarter" idx="11"/>
          </p:nvPr>
        </p:nvSpPr>
        <p:spPr>
          <a:xfrm>
            <a:off x="7283400" y="6416653"/>
            <a:ext cx="4822804" cy="365125"/>
          </a:xfrm>
        </p:spPr>
        <p:txBody>
          <a:bodyPr/>
          <a:lstStyle/>
          <a:p>
            <a:pPr algn="r"/>
            <a:r>
              <a:rPr lang="en-US" dirty="0"/>
              <a:t>@</a:t>
            </a:r>
            <a:r>
              <a:rPr lang="en-US" dirty="0" err="1"/>
              <a:t>johan_alps</a:t>
            </a:r>
            <a:r>
              <a:rPr lang="en-US" dirty="0"/>
              <a:t> </a:t>
            </a:r>
          </a:p>
          <a:p>
            <a:pPr algn="r"/>
            <a:r>
              <a:rPr lang="en-US" dirty="0"/>
              <a:t>@</a:t>
            </a:r>
            <a:r>
              <a:rPr lang="en-US" dirty="0" err="1"/>
              <a:t>Margauxlergo</a:t>
            </a:r>
            <a:endParaRPr lang="en-US" dirty="0"/>
          </a:p>
        </p:txBody>
      </p:sp>
      <p:pic>
        <p:nvPicPr>
          <p:cNvPr id="8" name="Image 7" descr="File:Twitter bird logo 2012.svg - Wikipedia, the free encyclopedia"/>
          <p:cNvPicPr>
            <a:picLocks noChangeAspect="1"/>
          </p:cNvPicPr>
          <p:nvPr/>
        </p:nvPicPr>
        <p:blipFill>
          <a:blip r:embed="rId3"/>
          <a:stretch>
            <a:fillRect/>
          </a:stretch>
        </p:blipFill>
        <p:spPr>
          <a:xfrm>
            <a:off x="10670876" y="6491533"/>
            <a:ext cx="307362" cy="249868"/>
          </a:xfrm>
          <a:prstGeom prst="rect">
            <a:avLst/>
          </a:prstGeom>
        </p:spPr>
      </p:pic>
      <p:sp>
        <p:nvSpPr>
          <p:cNvPr id="9" name="Espace réservé du numéro de diapositive 5"/>
          <p:cNvSpPr>
            <a:spLocks noGrp="1"/>
          </p:cNvSpPr>
          <p:nvPr>
            <p:ph type="sldNum" sz="quarter" idx="12"/>
          </p:nvPr>
        </p:nvSpPr>
        <p:spPr>
          <a:xfrm>
            <a:off x="9164734" y="6433904"/>
            <a:ext cx="1312025" cy="365125"/>
          </a:xfrm>
        </p:spPr>
        <p:txBody>
          <a:bodyPr/>
          <a:lstStyle/>
          <a:p>
            <a:fld id="{6D22F896-40B5-4ADD-8801-0D06FADFA095}" type="slidenum">
              <a:rPr lang="en-US" smtClean="0"/>
              <a:t>11</a:t>
            </a:fld>
            <a:endParaRPr lang="en-US" dirty="0"/>
          </a:p>
        </p:txBody>
      </p:sp>
    </p:spTree>
    <p:extLst>
      <p:ext uri="{BB962C8B-B14F-4D97-AF65-F5344CB8AC3E}">
        <p14:creationId xmlns:p14="http://schemas.microsoft.com/office/powerpoint/2010/main" val="2324441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3200" dirty="0"/>
              <a:t>Tests utilisateurs</a:t>
            </a:r>
          </a:p>
        </p:txBody>
      </p:sp>
      <p:sp>
        <p:nvSpPr>
          <p:cNvPr id="7" name="Espace réservé du pied de page 3"/>
          <p:cNvSpPr>
            <a:spLocks noGrp="1"/>
          </p:cNvSpPr>
          <p:nvPr>
            <p:ph type="ftr" sz="quarter" idx="11"/>
          </p:nvPr>
        </p:nvSpPr>
        <p:spPr>
          <a:xfrm>
            <a:off x="7283400" y="6416653"/>
            <a:ext cx="4822804" cy="365125"/>
          </a:xfrm>
        </p:spPr>
        <p:txBody>
          <a:bodyPr/>
          <a:lstStyle/>
          <a:p>
            <a:pPr algn="r"/>
            <a:r>
              <a:rPr lang="en-US" dirty="0"/>
              <a:t>@</a:t>
            </a:r>
            <a:r>
              <a:rPr lang="en-US" dirty="0" err="1"/>
              <a:t>johan_alps</a:t>
            </a:r>
            <a:r>
              <a:rPr lang="en-US" dirty="0"/>
              <a:t> </a:t>
            </a:r>
          </a:p>
          <a:p>
            <a:pPr algn="r"/>
            <a:r>
              <a:rPr lang="en-US" dirty="0"/>
              <a:t>@</a:t>
            </a:r>
            <a:r>
              <a:rPr lang="en-US" dirty="0" err="1"/>
              <a:t>Margauxlergo</a:t>
            </a:r>
            <a:endParaRPr lang="en-US" dirty="0"/>
          </a:p>
        </p:txBody>
      </p:sp>
      <p:pic>
        <p:nvPicPr>
          <p:cNvPr id="8" name="Image 7" descr="File:Twitter bird logo 2012.svg - Wikipedia, the free encyclopedia"/>
          <p:cNvPicPr>
            <a:picLocks noChangeAspect="1"/>
          </p:cNvPicPr>
          <p:nvPr/>
        </p:nvPicPr>
        <p:blipFill>
          <a:blip r:embed="rId3"/>
          <a:stretch>
            <a:fillRect/>
          </a:stretch>
        </p:blipFill>
        <p:spPr>
          <a:xfrm>
            <a:off x="10670876" y="6491533"/>
            <a:ext cx="307362" cy="249868"/>
          </a:xfrm>
          <a:prstGeom prst="rect">
            <a:avLst/>
          </a:prstGeom>
        </p:spPr>
      </p:pic>
      <p:sp>
        <p:nvSpPr>
          <p:cNvPr id="3" name="Espace réservé du contenu 2"/>
          <p:cNvSpPr>
            <a:spLocks noGrp="1"/>
          </p:cNvSpPr>
          <p:nvPr>
            <p:ph idx="1"/>
          </p:nvPr>
        </p:nvSpPr>
        <p:spPr>
          <a:xfrm>
            <a:off x="6532880" y="2157638"/>
            <a:ext cx="5171440" cy="3711456"/>
          </a:xfrm>
        </p:spPr>
        <p:txBody>
          <a:bodyPr/>
          <a:lstStyle/>
          <a:p>
            <a:r>
              <a:rPr lang="fr-FR" dirty="0"/>
              <a:t>Observer quelqu’un qui commence une story</a:t>
            </a:r>
          </a:p>
        </p:txBody>
      </p:sp>
      <p:pic>
        <p:nvPicPr>
          <p:cNvPr id="6" name="Picture 10" descr="code, coding, compu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470" y="2157638"/>
            <a:ext cx="5761341" cy="3838736"/>
          </a:xfrm>
          <a:prstGeom prst="rect">
            <a:avLst/>
          </a:prstGeom>
          <a:noFill/>
          <a:extLst>
            <a:ext uri="{909E8E84-426E-40dd-AFC4-6F175D3DCCD1}">
              <a14:hiddenFill xmlns:a14="http://schemas.microsoft.com/office/drawing/2010/main">
                <a:solidFill>
                  <a:srgbClr val="FFFFFF"/>
                </a:solidFill>
              </a14:hiddenFill>
            </a:ext>
          </a:extLst>
        </p:spPr>
      </p:pic>
      <p:sp>
        <p:nvSpPr>
          <p:cNvPr id="9" name="Espace réservé du numéro de diapositive 5"/>
          <p:cNvSpPr>
            <a:spLocks noGrp="1"/>
          </p:cNvSpPr>
          <p:nvPr>
            <p:ph type="sldNum" sz="quarter" idx="12"/>
          </p:nvPr>
        </p:nvSpPr>
        <p:spPr>
          <a:xfrm>
            <a:off x="9164734" y="6433904"/>
            <a:ext cx="1312025" cy="365125"/>
          </a:xfrm>
        </p:spPr>
        <p:txBody>
          <a:bodyPr/>
          <a:lstStyle/>
          <a:p>
            <a:fld id="{6D22F896-40B5-4ADD-8801-0D06FADFA095}" type="slidenum">
              <a:rPr lang="en-US" smtClean="0"/>
              <a:t>12</a:t>
            </a:fld>
            <a:endParaRPr lang="en-US" dirty="0"/>
          </a:p>
        </p:txBody>
      </p:sp>
    </p:spTree>
    <p:extLst>
      <p:ext uri="{BB962C8B-B14F-4D97-AF65-F5344CB8AC3E}">
        <p14:creationId xmlns:p14="http://schemas.microsoft.com/office/powerpoint/2010/main" val="3714706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Exemples…</a:t>
            </a:r>
          </a:p>
        </p:txBody>
      </p:sp>
      <p:sp>
        <p:nvSpPr>
          <p:cNvPr id="3" name="Espace réservé du texte 2"/>
          <p:cNvSpPr>
            <a:spLocks noGrp="1"/>
          </p:cNvSpPr>
          <p:nvPr>
            <p:ph type="body" idx="1"/>
          </p:nvPr>
        </p:nvSpPr>
        <p:spPr/>
        <p:txBody>
          <a:bodyPr/>
          <a:lstStyle/>
          <a:p>
            <a:endParaRPr lang="fr-FR"/>
          </a:p>
        </p:txBody>
      </p:sp>
      <p:sp>
        <p:nvSpPr>
          <p:cNvPr id="4" name="Espace réservé du pied de page 3"/>
          <p:cNvSpPr>
            <a:spLocks noGrp="1"/>
          </p:cNvSpPr>
          <p:nvPr>
            <p:ph type="ftr" sz="quarter" idx="11"/>
          </p:nvPr>
        </p:nvSpPr>
        <p:spPr/>
        <p:txBody>
          <a:bodyPr/>
          <a:lstStyle/>
          <a:p>
            <a:r>
              <a:rPr lang="en-US"/>
              <a:t>@johan_alps  @Margauxlergo</a:t>
            </a:r>
            <a:endParaRPr lang="en-US" dirty="0"/>
          </a:p>
        </p:txBody>
      </p:sp>
      <p:sp>
        <p:nvSpPr>
          <p:cNvPr id="6" name="Espace réservé du numéro de diapositive 5"/>
          <p:cNvSpPr>
            <a:spLocks noGrp="1"/>
          </p:cNvSpPr>
          <p:nvPr>
            <p:ph type="sldNum" sz="quarter" idx="12"/>
          </p:nvPr>
        </p:nvSpPr>
        <p:spPr>
          <a:xfrm>
            <a:off x="9164734" y="6433904"/>
            <a:ext cx="1312025" cy="365125"/>
          </a:xfrm>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1416367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97280" y="1181528"/>
            <a:ext cx="10058400" cy="555832"/>
          </a:xfrm>
        </p:spPr>
        <p:txBody>
          <a:bodyPr>
            <a:normAutofit/>
          </a:bodyPr>
          <a:lstStyle/>
          <a:p>
            <a:r>
              <a:rPr lang="fr-FR" sz="3200" dirty="0"/>
              <a:t>Incitation</a:t>
            </a:r>
          </a:p>
        </p:txBody>
      </p:sp>
      <p:sp>
        <p:nvSpPr>
          <p:cNvPr id="8" name="Espace réservé du pied de page 3"/>
          <p:cNvSpPr>
            <a:spLocks noGrp="1"/>
          </p:cNvSpPr>
          <p:nvPr>
            <p:ph type="ftr" sz="quarter" idx="11"/>
          </p:nvPr>
        </p:nvSpPr>
        <p:spPr>
          <a:xfrm>
            <a:off x="7283400" y="6416653"/>
            <a:ext cx="4822804" cy="365125"/>
          </a:xfrm>
        </p:spPr>
        <p:txBody>
          <a:bodyPr/>
          <a:lstStyle/>
          <a:p>
            <a:pPr algn="r"/>
            <a:r>
              <a:rPr lang="en-US" dirty="0"/>
              <a:t>@</a:t>
            </a:r>
            <a:r>
              <a:rPr lang="en-US" dirty="0" err="1"/>
              <a:t>johan_alps</a:t>
            </a:r>
            <a:r>
              <a:rPr lang="en-US" dirty="0"/>
              <a:t> </a:t>
            </a:r>
          </a:p>
          <a:p>
            <a:pPr algn="r"/>
            <a:r>
              <a:rPr lang="en-US" dirty="0"/>
              <a:t>@</a:t>
            </a:r>
            <a:r>
              <a:rPr lang="en-US" dirty="0" err="1"/>
              <a:t>Margauxlergo</a:t>
            </a:r>
            <a:endParaRPr lang="en-US" dirty="0"/>
          </a:p>
        </p:txBody>
      </p:sp>
      <p:pic>
        <p:nvPicPr>
          <p:cNvPr id="9" name="Image 8" descr="File:Twitter bird logo 2012.svg - Wikipedia, the free encyclopedia"/>
          <p:cNvPicPr>
            <a:picLocks noChangeAspect="1"/>
          </p:cNvPicPr>
          <p:nvPr/>
        </p:nvPicPr>
        <p:blipFill>
          <a:blip r:embed="rId3"/>
          <a:stretch>
            <a:fillRect/>
          </a:stretch>
        </p:blipFill>
        <p:spPr>
          <a:xfrm>
            <a:off x="10670876" y="6491533"/>
            <a:ext cx="307362" cy="249868"/>
          </a:xfrm>
          <a:prstGeom prst="rect">
            <a:avLst/>
          </a:prstGeom>
        </p:spPr>
      </p:pic>
      <p:sp>
        <p:nvSpPr>
          <p:cNvPr id="11" name="ZoneTexte 10"/>
          <p:cNvSpPr txBox="1"/>
          <p:nvPr/>
        </p:nvSpPr>
        <p:spPr>
          <a:xfrm>
            <a:off x="1982877" y="319749"/>
            <a:ext cx="2054865" cy="400110"/>
          </a:xfrm>
          <a:prstGeom prst="rect">
            <a:avLst/>
          </a:prstGeom>
          <a:noFill/>
        </p:spPr>
        <p:txBody>
          <a:bodyPr wrap="square" rtlCol="0">
            <a:spAutoFit/>
          </a:bodyPr>
          <a:lstStyle/>
          <a:p>
            <a:r>
              <a:rPr lang="fr-FR" sz="2000" spc="-50" dirty="0">
                <a:solidFill>
                  <a:schemeClr val="tx1">
                    <a:lumMod val="75000"/>
                    <a:lumOff val="25000"/>
                  </a:schemeClr>
                </a:solidFill>
                <a:latin typeface="+mj-lt"/>
                <a:ea typeface="+mj-ea"/>
                <a:cs typeface="+mj-cs"/>
                <a:sym typeface="Wingdings" panose="05000000000000000000" pitchFamily="2" charset="2"/>
              </a:rPr>
              <a:t> Autonomie</a:t>
            </a:r>
            <a:endParaRPr lang="fr-FR" sz="2000" spc="-50" dirty="0">
              <a:solidFill>
                <a:schemeClr val="tx1">
                  <a:lumMod val="75000"/>
                  <a:lumOff val="25000"/>
                </a:schemeClr>
              </a:solidFill>
              <a:latin typeface="+mj-lt"/>
              <a:ea typeface="+mj-ea"/>
              <a:cs typeface="+mj-cs"/>
            </a:endParaRPr>
          </a:p>
        </p:txBody>
      </p:sp>
      <p:grpSp>
        <p:nvGrpSpPr>
          <p:cNvPr id="12" name="Groupe 11"/>
          <p:cNvGrpSpPr/>
          <p:nvPr/>
        </p:nvGrpSpPr>
        <p:grpSpPr>
          <a:xfrm>
            <a:off x="10515139" y="287676"/>
            <a:ext cx="1435329" cy="1056651"/>
            <a:chOff x="10515139" y="287676"/>
            <a:chExt cx="1435329" cy="1056651"/>
          </a:xfrm>
        </p:grpSpPr>
        <p:sp>
          <p:nvSpPr>
            <p:cNvPr id="13" name="Ellipse 12"/>
            <p:cNvSpPr/>
            <p:nvPr/>
          </p:nvSpPr>
          <p:spPr>
            <a:xfrm>
              <a:off x="10670875" y="287676"/>
              <a:ext cx="1123858" cy="1017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ZoneTexte 13"/>
            <p:cNvSpPr txBox="1"/>
            <p:nvPr/>
          </p:nvSpPr>
          <p:spPr>
            <a:xfrm>
              <a:off x="10515139" y="420997"/>
              <a:ext cx="1435329" cy="923330"/>
            </a:xfrm>
            <a:prstGeom prst="rect">
              <a:avLst/>
            </a:prstGeom>
            <a:noFill/>
          </p:spPr>
          <p:txBody>
            <a:bodyPr wrap="square" rtlCol="0">
              <a:spAutoFit/>
            </a:bodyPr>
            <a:lstStyle/>
            <a:p>
              <a:pPr algn="ctr"/>
              <a:r>
                <a:rPr lang="fr-FR" dirty="0">
                  <a:solidFill>
                    <a:schemeClr val="bg1"/>
                  </a:solidFill>
                </a:rPr>
                <a:t>Vie </a:t>
              </a:r>
            </a:p>
            <a:p>
              <a:pPr algn="ctr"/>
              <a:r>
                <a:rPr lang="fr-FR" dirty="0">
                  <a:solidFill>
                    <a:schemeClr val="bg1"/>
                  </a:solidFill>
                </a:rPr>
                <a:t>courante</a:t>
              </a:r>
            </a:p>
            <a:p>
              <a:endParaRPr lang="fr-FR" dirty="0"/>
            </a:p>
          </p:txBody>
        </p:sp>
      </p:grpSp>
      <p:pic>
        <p:nvPicPr>
          <p:cNvPr id="2052" name="Picture 4" descr="https://static.pexels.com/photos/451/red-school-blur-factory.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8613" y="2951926"/>
            <a:ext cx="3700107" cy="246749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static.pexels.com/photos/16515/pexels-photo.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036" y="2951927"/>
            <a:ext cx="3700106" cy="2467499"/>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p:cNvSpPr txBox="1"/>
          <p:nvPr/>
        </p:nvSpPr>
        <p:spPr>
          <a:xfrm>
            <a:off x="351065" y="5544892"/>
            <a:ext cx="7659735" cy="369332"/>
          </a:xfrm>
          <a:prstGeom prst="rect">
            <a:avLst/>
          </a:prstGeom>
          <a:noFill/>
        </p:spPr>
        <p:txBody>
          <a:bodyPr wrap="square" rtlCol="0">
            <a:spAutoFit/>
          </a:bodyPr>
          <a:lstStyle/>
          <a:p>
            <a:pPr algn="ctr"/>
            <a:r>
              <a:rPr lang="fr-FR" dirty="0"/>
              <a:t>Design de poignées de portes : pousser ou tirer ?</a:t>
            </a:r>
          </a:p>
        </p:txBody>
      </p:sp>
      <p:sp>
        <p:nvSpPr>
          <p:cNvPr id="16" name="ZoneTexte 15"/>
          <p:cNvSpPr txBox="1"/>
          <p:nvPr/>
        </p:nvSpPr>
        <p:spPr>
          <a:xfrm>
            <a:off x="8157681" y="5544892"/>
            <a:ext cx="3829867" cy="369332"/>
          </a:xfrm>
          <a:prstGeom prst="rect">
            <a:avLst/>
          </a:prstGeom>
          <a:noFill/>
        </p:spPr>
        <p:txBody>
          <a:bodyPr wrap="square" rtlCol="0">
            <a:spAutoFit/>
          </a:bodyPr>
          <a:lstStyle/>
          <a:p>
            <a:pPr algn="ctr"/>
            <a:r>
              <a:rPr lang="fr-FR" dirty="0"/>
              <a:t>USB : dans quel sens ?</a:t>
            </a:r>
          </a:p>
        </p:txBody>
      </p:sp>
      <p:sp>
        <p:nvSpPr>
          <p:cNvPr id="3" name="Rectangle 2"/>
          <p:cNvSpPr/>
          <p:nvPr/>
        </p:nvSpPr>
        <p:spPr>
          <a:xfrm>
            <a:off x="1132931" y="1794460"/>
            <a:ext cx="10528358" cy="646331"/>
          </a:xfrm>
          <a:prstGeom prst="rect">
            <a:avLst/>
          </a:prstGeom>
        </p:spPr>
        <p:txBody>
          <a:bodyPr wrap="square">
            <a:spAutoFit/>
          </a:bodyPr>
          <a:lstStyle/>
          <a:p>
            <a:r>
              <a:rPr lang="fr-FR" dirty="0"/>
              <a:t>Moyens mis en œuvre pour amener les </a:t>
            </a:r>
            <a:r>
              <a:rPr lang="fr-FR" dirty="0" err="1"/>
              <a:t>utilisateurs·trices</a:t>
            </a:r>
            <a:r>
              <a:rPr lang="fr-FR" dirty="0"/>
              <a:t> à effectuer des actions spécifiques, mécanismes faisant connaître aux </a:t>
            </a:r>
            <a:r>
              <a:rPr lang="fr-FR" dirty="0" err="1"/>
              <a:t>utilisateurs·trices</a:t>
            </a:r>
            <a:r>
              <a:rPr lang="fr-FR" dirty="0"/>
              <a:t> les alternatives</a:t>
            </a:r>
          </a:p>
        </p:txBody>
      </p:sp>
      <p:grpSp>
        <p:nvGrpSpPr>
          <p:cNvPr id="19" name="Groupe 18"/>
          <p:cNvGrpSpPr/>
          <p:nvPr/>
        </p:nvGrpSpPr>
        <p:grpSpPr>
          <a:xfrm>
            <a:off x="149086" y="26779"/>
            <a:ext cx="1731166" cy="972517"/>
            <a:chOff x="214134" y="34121"/>
            <a:chExt cx="1600200" cy="1030175"/>
          </a:xfrm>
        </p:grpSpPr>
        <p:pic>
          <p:nvPicPr>
            <p:cNvPr id="20" name="Image 19" descr="Screenshot 2016-03-23 17.21.49.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4134" y="34121"/>
              <a:ext cx="1600200" cy="1021941"/>
            </a:xfrm>
            <a:prstGeom prst="rect">
              <a:avLst/>
            </a:prstGeom>
          </p:spPr>
        </p:pic>
        <p:sp>
          <p:nvSpPr>
            <p:cNvPr id="21" name="Rectangle : coins arrondis 20"/>
            <p:cNvSpPr/>
            <p:nvPr/>
          </p:nvSpPr>
          <p:spPr>
            <a:xfrm>
              <a:off x="214134" y="82111"/>
              <a:ext cx="491544" cy="25618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 coins arrondis 21"/>
            <p:cNvSpPr/>
            <p:nvPr/>
          </p:nvSpPr>
          <p:spPr>
            <a:xfrm>
              <a:off x="705678" y="800971"/>
              <a:ext cx="546652" cy="2633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4" name="Image 3"/>
          <p:cNvPicPr>
            <a:picLocks noChangeAspect="1"/>
          </p:cNvPicPr>
          <p:nvPr/>
        </p:nvPicPr>
        <p:blipFill rotWithShape="1">
          <a:blip r:embed="rId7"/>
          <a:srcRect l="11212"/>
          <a:stretch/>
        </p:blipFill>
        <p:spPr>
          <a:xfrm rot="10800000">
            <a:off x="8109804" y="2951924"/>
            <a:ext cx="3894799" cy="2467499"/>
          </a:xfrm>
          <a:prstGeom prst="rect">
            <a:avLst/>
          </a:prstGeom>
        </p:spPr>
      </p:pic>
      <p:sp>
        <p:nvSpPr>
          <p:cNvPr id="23" name="Espace réservé du numéro de diapositive 5"/>
          <p:cNvSpPr>
            <a:spLocks noGrp="1"/>
          </p:cNvSpPr>
          <p:nvPr>
            <p:ph type="sldNum" sz="quarter" idx="12"/>
          </p:nvPr>
        </p:nvSpPr>
        <p:spPr>
          <a:xfrm>
            <a:off x="9164734" y="6433904"/>
            <a:ext cx="1312025" cy="365125"/>
          </a:xfrm>
        </p:spPr>
        <p:txBody>
          <a:bodyPr/>
          <a:lstStyle/>
          <a:p>
            <a:fld id="{6D22F896-40B5-4ADD-8801-0D06FADFA095}" type="slidenum">
              <a:rPr lang="en-US" smtClean="0"/>
              <a:t>14</a:t>
            </a:fld>
            <a:endParaRPr lang="en-US" dirty="0"/>
          </a:p>
        </p:txBody>
      </p:sp>
    </p:spTree>
    <p:extLst>
      <p:ext uri="{BB962C8B-B14F-4D97-AF65-F5344CB8AC3E}">
        <p14:creationId xmlns:p14="http://schemas.microsoft.com/office/powerpoint/2010/main" val="3158740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97280" y="1181528"/>
            <a:ext cx="10058400" cy="555832"/>
          </a:xfrm>
        </p:spPr>
        <p:txBody>
          <a:bodyPr>
            <a:normAutofit/>
          </a:bodyPr>
          <a:lstStyle/>
          <a:p>
            <a:r>
              <a:rPr lang="fr-FR" sz="3200" dirty="0"/>
              <a:t>Incitation</a:t>
            </a:r>
          </a:p>
        </p:txBody>
      </p:sp>
      <p:sp>
        <p:nvSpPr>
          <p:cNvPr id="8" name="Espace réservé du pied de page 3"/>
          <p:cNvSpPr>
            <a:spLocks noGrp="1"/>
          </p:cNvSpPr>
          <p:nvPr>
            <p:ph type="ftr" sz="quarter" idx="11"/>
          </p:nvPr>
        </p:nvSpPr>
        <p:spPr>
          <a:xfrm>
            <a:off x="7283400" y="6416653"/>
            <a:ext cx="4822804" cy="365125"/>
          </a:xfrm>
        </p:spPr>
        <p:txBody>
          <a:bodyPr/>
          <a:lstStyle/>
          <a:p>
            <a:pPr algn="r"/>
            <a:r>
              <a:rPr lang="en-US" dirty="0"/>
              <a:t>@</a:t>
            </a:r>
            <a:r>
              <a:rPr lang="en-US" dirty="0" err="1"/>
              <a:t>johan_alps</a:t>
            </a:r>
            <a:r>
              <a:rPr lang="en-US" dirty="0"/>
              <a:t> </a:t>
            </a:r>
          </a:p>
          <a:p>
            <a:pPr algn="r"/>
            <a:r>
              <a:rPr lang="en-US" dirty="0"/>
              <a:t>@</a:t>
            </a:r>
            <a:r>
              <a:rPr lang="en-US" dirty="0" err="1"/>
              <a:t>Margauxlergo</a:t>
            </a:r>
            <a:endParaRPr lang="en-US" dirty="0"/>
          </a:p>
        </p:txBody>
      </p:sp>
      <p:pic>
        <p:nvPicPr>
          <p:cNvPr id="9" name="Image 8" descr="File:Twitter bird logo 2012.svg - Wikipedia, the free encyclopedia"/>
          <p:cNvPicPr>
            <a:picLocks noChangeAspect="1"/>
          </p:cNvPicPr>
          <p:nvPr/>
        </p:nvPicPr>
        <p:blipFill>
          <a:blip r:embed="rId3"/>
          <a:stretch>
            <a:fillRect/>
          </a:stretch>
        </p:blipFill>
        <p:spPr>
          <a:xfrm>
            <a:off x="10670876" y="6491533"/>
            <a:ext cx="307362" cy="249868"/>
          </a:xfrm>
          <a:prstGeom prst="rect">
            <a:avLst/>
          </a:prstGeom>
        </p:spPr>
      </p:pic>
      <p:sp>
        <p:nvSpPr>
          <p:cNvPr id="6" name="Ellipse 5"/>
          <p:cNvSpPr/>
          <p:nvPr/>
        </p:nvSpPr>
        <p:spPr>
          <a:xfrm>
            <a:off x="10670875" y="287676"/>
            <a:ext cx="1123858" cy="1017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Écrans</a:t>
            </a:r>
          </a:p>
        </p:txBody>
      </p:sp>
      <p:pic>
        <p:nvPicPr>
          <p:cNvPr id="1026" name="Picture 2" descr="https://lh3.googleusercontent.com/GzXBIdKrQGuQ3tBe_kVPl76iZzic0eAY3Go8XajIMKnxJN4plyyuln2C2I7_fE2Of68JXEX4x5mmWYW4rCLJRWFeD5_J-skrfyhdK7YCSbWbh8nhd3uYIgudq4PfndfJUxHrFNe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7348" y="2520604"/>
            <a:ext cx="7030897" cy="3816236"/>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p:cNvSpPr txBox="1"/>
          <p:nvPr/>
        </p:nvSpPr>
        <p:spPr>
          <a:xfrm>
            <a:off x="665567" y="5746131"/>
            <a:ext cx="1559858" cy="338554"/>
          </a:xfrm>
          <a:prstGeom prst="rect">
            <a:avLst/>
          </a:prstGeom>
          <a:noFill/>
        </p:spPr>
        <p:txBody>
          <a:bodyPr wrap="square" rtlCol="0">
            <a:spAutoFit/>
          </a:bodyPr>
          <a:lstStyle/>
          <a:p>
            <a:pPr algn="ctr"/>
            <a:r>
              <a:rPr lang="fr-FR" sz="1600" dirty="0"/>
              <a:t>Voyage SNCF</a:t>
            </a:r>
          </a:p>
        </p:txBody>
      </p:sp>
      <p:pic>
        <p:nvPicPr>
          <p:cNvPr id="13" name="Image 12"/>
          <p:cNvPicPr>
            <a:picLocks noChangeAspect="1"/>
          </p:cNvPicPr>
          <p:nvPr/>
        </p:nvPicPr>
        <p:blipFill>
          <a:blip r:embed="rId5">
            <a:duotone>
              <a:schemeClr val="accent4">
                <a:shade val="45000"/>
                <a:satMod val="135000"/>
              </a:schemeClr>
              <a:prstClr val="white"/>
            </a:duotone>
          </a:blip>
          <a:stretch>
            <a:fillRect/>
          </a:stretch>
        </p:blipFill>
        <p:spPr>
          <a:xfrm>
            <a:off x="520509" y="5725377"/>
            <a:ext cx="290115" cy="290115"/>
          </a:xfrm>
          <a:prstGeom prst="rect">
            <a:avLst/>
          </a:prstGeom>
        </p:spPr>
      </p:pic>
      <p:sp>
        <p:nvSpPr>
          <p:cNvPr id="12" name="Rectangle 11"/>
          <p:cNvSpPr/>
          <p:nvPr/>
        </p:nvSpPr>
        <p:spPr>
          <a:xfrm>
            <a:off x="1132931" y="1794460"/>
            <a:ext cx="10528358" cy="646331"/>
          </a:xfrm>
          <a:prstGeom prst="rect">
            <a:avLst/>
          </a:prstGeom>
        </p:spPr>
        <p:txBody>
          <a:bodyPr wrap="square">
            <a:spAutoFit/>
          </a:bodyPr>
          <a:lstStyle/>
          <a:p>
            <a:r>
              <a:rPr lang="fr-FR" dirty="0"/>
              <a:t>Moyens mis en œuvre pour amener les </a:t>
            </a:r>
            <a:r>
              <a:rPr lang="fr-FR" dirty="0" err="1"/>
              <a:t>utilisateurs·trices</a:t>
            </a:r>
            <a:r>
              <a:rPr lang="fr-FR" dirty="0"/>
              <a:t> à effectuer des actions spécifiques, mécanismes faisant connaître aux </a:t>
            </a:r>
            <a:r>
              <a:rPr lang="fr-FR" dirty="0" err="1"/>
              <a:t>utilisateurs·trices</a:t>
            </a:r>
            <a:r>
              <a:rPr lang="fr-FR" dirty="0"/>
              <a:t> les alternatives</a:t>
            </a:r>
          </a:p>
        </p:txBody>
      </p:sp>
      <p:sp>
        <p:nvSpPr>
          <p:cNvPr id="14" name="ZoneTexte 13"/>
          <p:cNvSpPr txBox="1"/>
          <p:nvPr/>
        </p:nvSpPr>
        <p:spPr>
          <a:xfrm>
            <a:off x="1982877" y="319749"/>
            <a:ext cx="2054865" cy="400110"/>
          </a:xfrm>
          <a:prstGeom prst="rect">
            <a:avLst/>
          </a:prstGeom>
          <a:noFill/>
        </p:spPr>
        <p:txBody>
          <a:bodyPr wrap="square" rtlCol="0">
            <a:spAutoFit/>
          </a:bodyPr>
          <a:lstStyle/>
          <a:p>
            <a:r>
              <a:rPr lang="fr-FR" sz="2000" spc="-50" dirty="0">
                <a:solidFill>
                  <a:schemeClr val="tx1">
                    <a:lumMod val="75000"/>
                    <a:lumOff val="25000"/>
                  </a:schemeClr>
                </a:solidFill>
                <a:latin typeface="+mj-lt"/>
                <a:ea typeface="+mj-ea"/>
                <a:cs typeface="+mj-cs"/>
                <a:sym typeface="Wingdings" panose="05000000000000000000" pitchFamily="2" charset="2"/>
              </a:rPr>
              <a:t> Autonomie</a:t>
            </a:r>
            <a:endParaRPr lang="fr-FR" sz="2000" spc="-50" dirty="0">
              <a:solidFill>
                <a:schemeClr val="tx1">
                  <a:lumMod val="75000"/>
                  <a:lumOff val="25000"/>
                </a:schemeClr>
              </a:solidFill>
              <a:latin typeface="+mj-lt"/>
              <a:ea typeface="+mj-ea"/>
              <a:cs typeface="+mj-cs"/>
            </a:endParaRPr>
          </a:p>
        </p:txBody>
      </p:sp>
      <p:grpSp>
        <p:nvGrpSpPr>
          <p:cNvPr id="15" name="Groupe 14"/>
          <p:cNvGrpSpPr/>
          <p:nvPr/>
        </p:nvGrpSpPr>
        <p:grpSpPr>
          <a:xfrm>
            <a:off x="149086" y="26779"/>
            <a:ext cx="1731166" cy="972517"/>
            <a:chOff x="214134" y="34121"/>
            <a:chExt cx="1600200" cy="1030175"/>
          </a:xfrm>
        </p:grpSpPr>
        <p:pic>
          <p:nvPicPr>
            <p:cNvPr id="16" name="Image 15" descr="Screenshot 2016-03-23 17.21.49.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4134" y="34121"/>
              <a:ext cx="1600200" cy="1021941"/>
            </a:xfrm>
            <a:prstGeom prst="rect">
              <a:avLst/>
            </a:prstGeom>
          </p:spPr>
        </p:pic>
        <p:sp>
          <p:nvSpPr>
            <p:cNvPr id="17" name="Rectangle : coins arrondis 16"/>
            <p:cNvSpPr/>
            <p:nvPr/>
          </p:nvSpPr>
          <p:spPr>
            <a:xfrm>
              <a:off x="214134" y="82111"/>
              <a:ext cx="491544" cy="25618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 coins arrondis 17"/>
            <p:cNvSpPr/>
            <p:nvPr/>
          </p:nvSpPr>
          <p:spPr>
            <a:xfrm>
              <a:off x="705678" y="800971"/>
              <a:ext cx="546652" cy="2633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9" name="Espace réservé du numéro de diapositive 5"/>
          <p:cNvSpPr>
            <a:spLocks noGrp="1"/>
          </p:cNvSpPr>
          <p:nvPr>
            <p:ph type="sldNum" sz="quarter" idx="12"/>
          </p:nvPr>
        </p:nvSpPr>
        <p:spPr>
          <a:xfrm>
            <a:off x="9164734" y="6433904"/>
            <a:ext cx="1312025" cy="365125"/>
          </a:xfrm>
        </p:spPr>
        <p:txBody>
          <a:bodyPr/>
          <a:lstStyle/>
          <a:p>
            <a:fld id="{6D22F896-40B5-4ADD-8801-0D06FADFA095}" type="slidenum">
              <a:rPr lang="en-US" smtClean="0"/>
              <a:t>15</a:t>
            </a:fld>
            <a:endParaRPr lang="en-US" dirty="0"/>
          </a:p>
        </p:txBody>
      </p:sp>
    </p:spTree>
    <p:extLst>
      <p:ext uri="{BB962C8B-B14F-4D97-AF65-F5344CB8AC3E}">
        <p14:creationId xmlns:p14="http://schemas.microsoft.com/office/powerpoint/2010/main" val="2907963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97280" y="1181528"/>
            <a:ext cx="10058400" cy="555832"/>
          </a:xfrm>
        </p:spPr>
        <p:txBody>
          <a:bodyPr>
            <a:normAutofit/>
          </a:bodyPr>
          <a:lstStyle/>
          <a:p>
            <a:r>
              <a:rPr lang="fr-FR" sz="3200" dirty="0"/>
              <a:t>Incitation</a:t>
            </a:r>
          </a:p>
        </p:txBody>
      </p:sp>
      <p:sp>
        <p:nvSpPr>
          <p:cNvPr id="8" name="Espace réservé du pied de page 3"/>
          <p:cNvSpPr>
            <a:spLocks noGrp="1"/>
          </p:cNvSpPr>
          <p:nvPr>
            <p:ph type="ftr" sz="quarter" idx="11"/>
          </p:nvPr>
        </p:nvSpPr>
        <p:spPr>
          <a:xfrm>
            <a:off x="7283400" y="6416653"/>
            <a:ext cx="4822804" cy="365125"/>
          </a:xfrm>
        </p:spPr>
        <p:txBody>
          <a:bodyPr/>
          <a:lstStyle/>
          <a:p>
            <a:pPr algn="r"/>
            <a:r>
              <a:rPr lang="en-US" dirty="0"/>
              <a:t>@</a:t>
            </a:r>
            <a:r>
              <a:rPr lang="en-US" dirty="0" err="1"/>
              <a:t>johan_alps</a:t>
            </a:r>
            <a:r>
              <a:rPr lang="en-US" dirty="0"/>
              <a:t> </a:t>
            </a:r>
          </a:p>
          <a:p>
            <a:pPr algn="r"/>
            <a:r>
              <a:rPr lang="en-US" dirty="0"/>
              <a:t>@</a:t>
            </a:r>
            <a:r>
              <a:rPr lang="en-US" dirty="0" err="1"/>
              <a:t>Margauxlergo</a:t>
            </a:r>
            <a:endParaRPr lang="en-US" dirty="0"/>
          </a:p>
        </p:txBody>
      </p:sp>
      <p:pic>
        <p:nvPicPr>
          <p:cNvPr id="9" name="Image 8" descr="File:Twitter bird logo 2012.svg - Wikipedia, the free encyclopedia"/>
          <p:cNvPicPr>
            <a:picLocks noChangeAspect="1"/>
          </p:cNvPicPr>
          <p:nvPr/>
        </p:nvPicPr>
        <p:blipFill>
          <a:blip r:embed="rId3"/>
          <a:stretch>
            <a:fillRect/>
          </a:stretch>
        </p:blipFill>
        <p:spPr>
          <a:xfrm>
            <a:off x="10670876" y="6491533"/>
            <a:ext cx="307362" cy="249868"/>
          </a:xfrm>
          <a:prstGeom prst="rect">
            <a:avLst/>
          </a:prstGeom>
        </p:spPr>
      </p:pic>
      <p:sp>
        <p:nvSpPr>
          <p:cNvPr id="6" name="Ellipse 5"/>
          <p:cNvSpPr/>
          <p:nvPr/>
        </p:nvSpPr>
        <p:spPr>
          <a:xfrm>
            <a:off x="10670875" y="287676"/>
            <a:ext cx="1123858" cy="1017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Code</a:t>
            </a:r>
          </a:p>
        </p:txBody>
      </p:sp>
      <p:sp>
        <p:nvSpPr>
          <p:cNvPr id="11" name="Rectangle : coins arrondis 11"/>
          <p:cNvSpPr/>
          <p:nvPr/>
        </p:nvSpPr>
        <p:spPr>
          <a:xfrm>
            <a:off x="2075008" y="2854630"/>
            <a:ext cx="8182912" cy="295946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1132931" y="1794460"/>
            <a:ext cx="10528358" cy="646331"/>
          </a:xfrm>
          <a:prstGeom prst="rect">
            <a:avLst/>
          </a:prstGeom>
        </p:spPr>
        <p:txBody>
          <a:bodyPr wrap="square">
            <a:spAutoFit/>
          </a:bodyPr>
          <a:lstStyle/>
          <a:p>
            <a:r>
              <a:rPr lang="fr-FR" dirty="0"/>
              <a:t>Moyens mis en œuvre pour amener les </a:t>
            </a:r>
            <a:r>
              <a:rPr lang="fr-FR" dirty="0" err="1"/>
              <a:t>utilisateurs·trices</a:t>
            </a:r>
            <a:r>
              <a:rPr lang="fr-FR" dirty="0"/>
              <a:t> à effectuer des actions spécifiques, mécanismes faisant connaître aux </a:t>
            </a:r>
            <a:r>
              <a:rPr lang="fr-FR" dirty="0" err="1"/>
              <a:t>utilisateurs·trices</a:t>
            </a:r>
            <a:r>
              <a:rPr lang="fr-FR" dirty="0"/>
              <a:t> les alternatives</a:t>
            </a:r>
          </a:p>
        </p:txBody>
      </p:sp>
      <p:sp>
        <p:nvSpPr>
          <p:cNvPr id="13" name="ZoneTexte 12"/>
          <p:cNvSpPr txBox="1"/>
          <p:nvPr/>
        </p:nvSpPr>
        <p:spPr>
          <a:xfrm>
            <a:off x="1982877" y="319749"/>
            <a:ext cx="2054865" cy="400110"/>
          </a:xfrm>
          <a:prstGeom prst="rect">
            <a:avLst/>
          </a:prstGeom>
          <a:noFill/>
        </p:spPr>
        <p:txBody>
          <a:bodyPr wrap="square" rtlCol="0">
            <a:spAutoFit/>
          </a:bodyPr>
          <a:lstStyle/>
          <a:p>
            <a:r>
              <a:rPr lang="fr-FR" sz="2000" spc="-50" dirty="0">
                <a:solidFill>
                  <a:schemeClr val="tx1">
                    <a:lumMod val="75000"/>
                    <a:lumOff val="25000"/>
                  </a:schemeClr>
                </a:solidFill>
                <a:latin typeface="+mj-lt"/>
                <a:ea typeface="+mj-ea"/>
                <a:cs typeface="+mj-cs"/>
                <a:sym typeface="Wingdings" panose="05000000000000000000" pitchFamily="2" charset="2"/>
              </a:rPr>
              <a:t> Autonomie</a:t>
            </a:r>
            <a:endParaRPr lang="fr-FR" sz="2000" spc="-50" dirty="0">
              <a:solidFill>
                <a:schemeClr val="tx1">
                  <a:lumMod val="75000"/>
                  <a:lumOff val="25000"/>
                </a:schemeClr>
              </a:solidFill>
              <a:latin typeface="+mj-lt"/>
              <a:ea typeface="+mj-ea"/>
              <a:cs typeface="+mj-cs"/>
            </a:endParaRPr>
          </a:p>
        </p:txBody>
      </p:sp>
      <p:grpSp>
        <p:nvGrpSpPr>
          <p:cNvPr id="14" name="Groupe 13"/>
          <p:cNvGrpSpPr/>
          <p:nvPr/>
        </p:nvGrpSpPr>
        <p:grpSpPr>
          <a:xfrm>
            <a:off x="149086" y="26779"/>
            <a:ext cx="1731166" cy="972517"/>
            <a:chOff x="214134" y="34121"/>
            <a:chExt cx="1600200" cy="1030175"/>
          </a:xfrm>
        </p:grpSpPr>
        <p:pic>
          <p:nvPicPr>
            <p:cNvPr id="15" name="Image 14" descr="Screenshot 2016-03-23 17.21.4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134" y="34121"/>
              <a:ext cx="1600200" cy="1021941"/>
            </a:xfrm>
            <a:prstGeom prst="rect">
              <a:avLst/>
            </a:prstGeom>
          </p:spPr>
        </p:pic>
        <p:sp>
          <p:nvSpPr>
            <p:cNvPr id="16" name="Rectangle : coins arrondis 15"/>
            <p:cNvSpPr/>
            <p:nvPr/>
          </p:nvSpPr>
          <p:spPr>
            <a:xfrm>
              <a:off x="214134" y="82111"/>
              <a:ext cx="491544" cy="25618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 coins arrondis 16"/>
            <p:cNvSpPr/>
            <p:nvPr/>
          </p:nvSpPr>
          <p:spPr>
            <a:xfrm>
              <a:off x="705678" y="800971"/>
              <a:ext cx="546652" cy="2633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0" name="Image 9" descr="Screenshot 2016-11-13 23.49.5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9903" y="3031225"/>
            <a:ext cx="7618750" cy="2419172"/>
          </a:xfrm>
          <a:prstGeom prst="rect">
            <a:avLst/>
          </a:prstGeom>
        </p:spPr>
      </p:pic>
      <p:sp>
        <p:nvSpPr>
          <p:cNvPr id="18" name="Espace réservé du numéro de diapositive 5"/>
          <p:cNvSpPr>
            <a:spLocks noGrp="1"/>
          </p:cNvSpPr>
          <p:nvPr>
            <p:ph type="sldNum" sz="quarter" idx="12"/>
          </p:nvPr>
        </p:nvSpPr>
        <p:spPr>
          <a:xfrm>
            <a:off x="9164734" y="6433904"/>
            <a:ext cx="1312025" cy="365125"/>
          </a:xfrm>
        </p:spPr>
        <p:txBody>
          <a:bodyPr/>
          <a:lstStyle/>
          <a:p>
            <a:fld id="{6D22F896-40B5-4ADD-8801-0D06FADFA095}" type="slidenum">
              <a:rPr lang="en-US" smtClean="0"/>
              <a:t>16</a:t>
            </a:fld>
            <a:endParaRPr lang="en-US" dirty="0"/>
          </a:p>
        </p:txBody>
      </p:sp>
    </p:spTree>
    <p:extLst>
      <p:ext uri="{BB962C8B-B14F-4D97-AF65-F5344CB8AC3E}">
        <p14:creationId xmlns:p14="http://schemas.microsoft.com/office/powerpoint/2010/main" val="3714821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97280" y="1181528"/>
            <a:ext cx="10058400" cy="555832"/>
          </a:xfrm>
        </p:spPr>
        <p:txBody>
          <a:bodyPr>
            <a:normAutofit/>
          </a:bodyPr>
          <a:lstStyle/>
          <a:p>
            <a:r>
              <a:rPr lang="fr-FR" sz="3200" dirty="0"/>
              <a:t>Homogénéité et cohérence</a:t>
            </a:r>
          </a:p>
        </p:txBody>
      </p:sp>
      <p:sp>
        <p:nvSpPr>
          <p:cNvPr id="8" name="Espace réservé du pied de page 3"/>
          <p:cNvSpPr>
            <a:spLocks noGrp="1"/>
          </p:cNvSpPr>
          <p:nvPr>
            <p:ph type="ftr" sz="quarter" idx="11"/>
          </p:nvPr>
        </p:nvSpPr>
        <p:spPr>
          <a:xfrm>
            <a:off x="7283400" y="6416653"/>
            <a:ext cx="4822804" cy="365125"/>
          </a:xfrm>
        </p:spPr>
        <p:txBody>
          <a:bodyPr/>
          <a:lstStyle/>
          <a:p>
            <a:pPr algn="r"/>
            <a:r>
              <a:rPr lang="en-US" dirty="0"/>
              <a:t>@</a:t>
            </a:r>
            <a:r>
              <a:rPr lang="en-US" dirty="0" err="1"/>
              <a:t>johan_alps</a:t>
            </a:r>
            <a:r>
              <a:rPr lang="en-US" dirty="0"/>
              <a:t> </a:t>
            </a:r>
          </a:p>
          <a:p>
            <a:pPr algn="r"/>
            <a:r>
              <a:rPr lang="en-US" dirty="0"/>
              <a:t>@</a:t>
            </a:r>
            <a:r>
              <a:rPr lang="en-US" dirty="0" err="1"/>
              <a:t>Margauxlergo</a:t>
            </a:r>
            <a:endParaRPr lang="en-US" dirty="0"/>
          </a:p>
        </p:txBody>
      </p:sp>
      <p:pic>
        <p:nvPicPr>
          <p:cNvPr id="9" name="Image 8" descr="File:Twitter bird logo 2012.svg - Wikipedia, the free encyclopedia"/>
          <p:cNvPicPr>
            <a:picLocks noChangeAspect="1"/>
          </p:cNvPicPr>
          <p:nvPr/>
        </p:nvPicPr>
        <p:blipFill>
          <a:blip r:embed="rId3"/>
          <a:stretch>
            <a:fillRect/>
          </a:stretch>
        </p:blipFill>
        <p:spPr>
          <a:xfrm>
            <a:off x="10670876" y="6491533"/>
            <a:ext cx="307362" cy="249868"/>
          </a:xfrm>
          <a:prstGeom prst="rect">
            <a:avLst/>
          </a:prstGeom>
        </p:spPr>
      </p:pic>
      <p:grpSp>
        <p:nvGrpSpPr>
          <p:cNvPr id="11" name="Groupe 10"/>
          <p:cNvGrpSpPr/>
          <p:nvPr/>
        </p:nvGrpSpPr>
        <p:grpSpPr>
          <a:xfrm>
            <a:off x="10515139" y="287676"/>
            <a:ext cx="1435329" cy="1056651"/>
            <a:chOff x="10515139" y="287676"/>
            <a:chExt cx="1435329" cy="1056651"/>
          </a:xfrm>
        </p:grpSpPr>
        <p:sp>
          <p:nvSpPr>
            <p:cNvPr id="12" name="Ellipse 11"/>
            <p:cNvSpPr/>
            <p:nvPr/>
          </p:nvSpPr>
          <p:spPr>
            <a:xfrm>
              <a:off x="10670875" y="287676"/>
              <a:ext cx="1123858" cy="1017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ZoneTexte 12"/>
            <p:cNvSpPr txBox="1"/>
            <p:nvPr/>
          </p:nvSpPr>
          <p:spPr>
            <a:xfrm>
              <a:off x="10515139" y="420997"/>
              <a:ext cx="1435329" cy="923330"/>
            </a:xfrm>
            <a:prstGeom prst="rect">
              <a:avLst/>
            </a:prstGeom>
            <a:noFill/>
          </p:spPr>
          <p:txBody>
            <a:bodyPr wrap="square" rtlCol="0">
              <a:spAutoFit/>
            </a:bodyPr>
            <a:lstStyle/>
            <a:p>
              <a:pPr algn="ctr"/>
              <a:r>
                <a:rPr lang="fr-FR" dirty="0">
                  <a:solidFill>
                    <a:schemeClr val="bg1"/>
                  </a:solidFill>
                </a:rPr>
                <a:t>Vie </a:t>
              </a:r>
            </a:p>
            <a:p>
              <a:pPr algn="ctr"/>
              <a:r>
                <a:rPr lang="fr-FR" dirty="0">
                  <a:solidFill>
                    <a:schemeClr val="bg1"/>
                  </a:solidFill>
                </a:rPr>
                <a:t>courante</a:t>
              </a:r>
            </a:p>
            <a:p>
              <a:endParaRPr lang="fr-FR" dirty="0"/>
            </a:p>
          </p:txBody>
        </p:sp>
      </p:grpSp>
      <p:pic>
        <p:nvPicPr>
          <p:cNvPr id="3078" name="Picture 6" descr="Afficher l'image d'orig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2007" y="2257651"/>
            <a:ext cx="7650468" cy="385716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50240" y="6489854"/>
            <a:ext cx="3162341" cy="276999"/>
          </a:xfrm>
          <a:prstGeom prst="rect">
            <a:avLst/>
          </a:prstGeom>
        </p:spPr>
        <p:txBody>
          <a:bodyPr wrap="none">
            <a:spAutoFit/>
          </a:bodyPr>
          <a:lstStyle/>
          <a:p>
            <a:r>
              <a:rPr lang="fr-FR" sz="1200" i="1" dirty="0">
                <a:solidFill>
                  <a:schemeClr val="bg1"/>
                </a:solidFill>
              </a:rPr>
              <a:t>Source : http://lesmoyensgrands.over-blog.com</a:t>
            </a:r>
          </a:p>
        </p:txBody>
      </p:sp>
      <p:sp>
        <p:nvSpPr>
          <p:cNvPr id="5" name="ZoneTexte 4"/>
          <p:cNvSpPr txBox="1"/>
          <p:nvPr/>
        </p:nvSpPr>
        <p:spPr>
          <a:xfrm>
            <a:off x="369869" y="5468484"/>
            <a:ext cx="1233714" cy="646331"/>
          </a:xfrm>
          <a:prstGeom prst="rect">
            <a:avLst/>
          </a:prstGeom>
          <a:noFill/>
        </p:spPr>
        <p:txBody>
          <a:bodyPr wrap="square" rtlCol="0">
            <a:spAutoFit/>
          </a:bodyPr>
          <a:lstStyle/>
          <a:p>
            <a:r>
              <a:rPr lang="fr-FR" dirty="0"/>
              <a:t>Exercice de maternel</a:t>
            </a:r>
          </a:p>
        </p:txBody>
      </p:sp>
      <p:sp>
        <p:nvSpPr>
          <p:cNvPr id="3" name="Rectangle 2"/>
          <p:cNvSpPr/>
          <p:nvPr/>
        </p:nvSpPr>
        <p:spPr>
          <a:xfrm>
            <a:off x="986726" y="1737360"/>
            <a:ext cx="11119478" cy="369332"/>
          </a:xfrm>
          <a:prstGeom prst="rect">
            <a:avLst/>
          </a:prstGeom>
        </p:spPr>
        <p:txBody>
          <a:bodyPr wrap="square">
            <a:spAutoFit/>
          </a:bodyPr>
          <a:lstStyle/>
          <a:p>
            <a:r>
              <a:rPr lang="fr-FR" dirty="0"/>
              <a:t>Choix de conception conservés pour des contextes identiques, et différents pour des contextes différents</a:t>
            </a:r>
          </a:p>
        </p:txBody>
      </p:sp>
      <p:sp>
        <p:nvSpPr>
          <p:cNvPr id="14" name="ZoneTexte 13"/>
          <p:cNvSpPr txBox="1"/>
          <p:nvPr/>
        </p:nvSpPr>
        <p:spPr>
          <a:xfrm>
            <a:off x="1982877" y="319749"/>
            <a:ext cx="2054865" cy="400110"/>
          </a:xfrm>
          <a:prstGeom prst="rect">
            <a:avLst/>
          </a:prstGeom>
          <a:noFill/>
        </p:spPr>
        <p:txBody>
          <a:bodyPr wrap="square" rtlCol="0">
            <a:spAutoFit/>
          </a:bodyPr>
          <a:lstStyle/>
          <a:p>
            <a:r>
              <a:rPr lang="fr-FR" sz="2000" spc="-50" dirty="0">
                <a:solidFill>
                  <a:schemeClr val="tx1">
                    <a:lumMod val="75000"/>
                    <a:lumOff val="25000"/>
                  </a:schemeClr>
                </a:solidFill>
                <a:latin typeface="+mj-lt"/>
                <a:ea typeface="+mj-ea"/>
                <a:cs typeface="+mj-cs"/>
                <a:sym typeface="Wingdings" panose="05000000000000000000" pitchFamily="2" charset="2"/>
              </a:rPr>
              <a:t> Autonomie</a:t>
            </a:r>
            <a:endParaRPr lang="fr-FR" sz="2000" spc="-50" dirty="0">
              <a:solidFill>
                <a:schemeClr val="tx1">
                  <a:lumMod val="75000"/>
                  <a:lumOff val="25000"/>
                </a:schemeClr>
              </a:solidFill>
              <a:latin typeface="+mj-lt"/>
              <a:ea typeface="+mj-ea"/>
              <a:cs typeface="+mj-cs"/>
            </a:endParaRPr>
          </a:p>
        </p:txBody>
      </p:sp>
      <p:grpSp>
        <p:nvGrpSpPr>
          <p:cNvPr id="15" name="Groupe 14"/>
          <p:cNvGrpSpPr/>
          <p:nvPr/>
        </p:nvGrpSpPr>
        <p:grpSpPr>
          <a:xfrm>
            <a:off x="149086" y="26779"/>
            <a:ext cx="1731166" cy="972517"/>
            <a:chOff x="214134" y="34121"/>
            <a:chExt cx="1600200" cy="1030175"/>
          </a:xfrm>
        </p:grpSpPr>
        <p:pic>
          <p:nvPicPr>
            <p:cNvPr id="16" name="Image 15" descr="Screenshot 2016-03-23 17.21.4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134" y="34121"/>
              <a:ext cx="1600200" cy="1021941"/>
            </a:xfrm>
            <a:prstGeom prst="rect">
              <a:avLst/>
            </a:prstGeom>
          </p:spPr>
        </p:pic>
        <p:sp>
          <p:nvSpPr>
            <p:cNvPr id="17" name="Rectangle : coins arrondis 16"/>
            <p:cNvSpPr/>
            <p:nvPr/>
          </p:nvSpPr>
          <p:spPr>
            <a:xfrm>
              <a:off x="214134" y="82111"/>
              <a:ext cx="491544" cy="25618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 coins arrondis 17"/>
            <p:cNvSpPr/>
            <p:nvPr/>
          </p:nvSpPr>
          <p:spPr>
            <a:xfrm>
              <a:off x="705678" y="800971"/>
              <a:ext cx="546652" cy="2633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9" name="Espace réservé du numéro de diapositive 5"/>
          <p:cNvSpPr>
            <a:spLocks noGrp="1"/>
          </p:cNvSpPr>
          <p:nvPr>
            <p:ph type="sldNum" sz="quarter" idx="12"/>
          </p:nvPr>
        </p:nvSpPr>
        <p:spPr>
          <a:xfrm>
            <a:off x="9164734" y="6433904"/>
            <a:ext cx="1312025" cy="365125"/>
          </a:xfrm>
        </p:spPr>
        <p:txBody>
          <a:bodyPr/>
          <a:lstStyle/>
          <a:p>
            <a:fld id="{6D22F896-40B5-4ADD-8801-0D06FADFA095}" type="slidenum">
              <a:rPr lang="en-US" smtClean="0"/>
              <a:t>17</a:t>
            </a:fld>
            <a:endParaRPr lang="en-US" dirty="0"/>
          </a:p>
        </p:txBody>
      </p:sp>
    </p:spTree>
    <p:extLst>
      <p:ext uri="{BB962C8B-B14F-4D97-AF65-F5344CB8AC3E}">
        <p14:creationId xmlns:p14="http://schemas.microsoft.com/office/powerpoint/2010/main" val="38874154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97280" y="1181528"/>
            <a:ext cx="10058400" cy="555832"/>
          </a:xfrm>
        </p:spPr>
        <p:txBody>
          <a:bodyPr>
            <a:normAutofit/>
          </a:bodyPr>
          <a:lstStyle/>
          <a:p>
            <a:r>
              <a:rPr lang="fr-FR" sz="3200" dirty="0"/>
              <a:t>Homogénéité et cohérence</a:t>
            </a:r>
          </a:p>
        </p:txBody>
      </p:sp>
      <p:sp>
        <p:nvSpPr>
          <p:cNvPr id="8" name="Espace réservé du pied de page 3"/>
          <p:cNvSpPr>
            <a:spLocks noGrp="1"/>
          </p:cNvSpPr>
          <p:nvPr>
            <p:ph type="ftr" sz="quarter" idx="11"/>
          </p:nvPr>
        </p:nvSpPr>
        <p:spPr>
          <a:xfrm>
            <a:off x="7283400" y="6416653"/>
            <a:ext cx="4822804" cy="365125"/>
          </a:xfrm>
        </p:spPr>
        <p:txBody>
          <a:bodyPr/>
          <a:lstStyle/>
          <a:p>
            <a:pPr algn="r"/>
            <a:r>
              <a:rPr lang="en-US" dirty="0"/>
              <a:t>@</a:t>
            </a:r>
            <a:r>
              <a:rPr lang="en-US" dirty="0" err="1"/>
              <a:t>johan_alps</a:t>
            </a:r>
            <a:r>
              <a:rPr lang="en-US" dirty="0"/>
              <a:t> </a:t>
            </a:r>
          </a:p>
          <a:p>
            <a:pPr algn="r"/>
            <a:r>
              <a:rPr lang="en-US" dirty="0"/>
              <a:t>@</a:t>
            </a:r>
            <a:r>
              <a:rPr lang="en-US" dirty="0" err="1"/>
              <a:t>Margauxlergo</a:t>
            </a:r>
            <a:endParaRPr lang="en-US" dirty="0"/>
          </a:p>
        </p:txBody>
      </p:sp>
      <p:pic>
        <p:nvPicPr>
          <p:cNvPr id="9" name="Image 8" descr="File:Twitter bird logo 2012.svg - Wikipedia, the free encyclopedia"/>
          <p:cNvPicPr>
            <a:picLocks noChangeAspect="1"/>
          </p:cNvPicPr>
          <p:nvPr/>
        </p:nvPicPr>
        <p:blipFill>
          <a:blip r:embed="rId3"/>
          <a:stretch>
            <a:fillRect/>
          </a:stretch>
        </p:blipFill>
        <p:spPr>
          <a:xfrm>
            <a:off x="10670876" y="6491533"/>
            <a:ext cx="307362" cy="249868"/>
          </a:xfrm>
          <a:prstGeom prst="rect">
            <a:avLst/>
          </a:prstGeom>
        </p:spPr>
      </p:pic>
      <p:sp>
        <p:nvSpPr>
          <p:cNvPr id="6" name="Ellipse 5"/>
          <p:cNvSpPr/>
          <p:nvPr/>
        </p:nvSpPr>
        <p:spPr>
          <a:xfrm>
            <a:off x="10670875" y="287676"/>
            <a:ext cx="1123858" cy="1017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Écrans</a:t>
            </a:r>
          </a:p>
        </p:txBody>
      </p:sp>
      <p:grpSp>
        <p:nvGrpSpPr>
          <p:cNvPr id="7" name="Groupe 6"/>
          <p:cNvGrpSpPr/>
          <p:nvPr/>
        </p:nvGrpSpPr>
        <p:grpSpPr>
          <a:xfrm>
            <a:off x="2383270" y="2179841"/>
            <a:ext cx="8062141" cy="4088766"/>
            <a:chOff x="4845218" y="1866900"/>
            <a:chExt cx="5979339" cy="3170950"/>
          </a:xfrm>
        </p:grpSpPr>
        <p:pic>
          <p:nvPicPr>
            <p:cNvPr id="11" name="Picture 2" descr="https://lh6.googleusercontent.com/TBsJlzYQ3bdQ3Sfwm2SJ_95n9OZHrs-i-oxLFW89W34x1Oro98UROBU6ADXWwU0ecrHd4kh1YXed4XvU_Er1Ps-OZUt9cHHiLqY3ytZmdkdafSG31TalU3y80bPaGZrewEXWY23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5218" y="1866900"/>
              <a:ext cx="2465220" cy="31709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s://lh5.googleusercontent.com/DYF2dsslDqmkOR45E4RRyzkgADcQiAb4nJ1OiSSzls5jIIkCDAkTk2sqSnui3ohRQ9xAoUgC_6V6PbmxFkDPpYsuayGHoD4g86JDtU7Y_i04BSVU9atrXbj0M_sv_wJnvy6-UZ5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4607" y="1866900"/>
              <a:ext cx="3409950" cy="316230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ZoneTexte 12"/>
          <p:cNvSpPr txBox="1"/>
          <p:nvPr/>
        </p:nvSpPr>
        <p:spPr>
          <a:xfrm>
            <a:off x="665567" y="5818702"/>
            <a:ext cx="1559858" cy="338554"/>
          </a:xfrm>
          <a:prstGeom prst="rect">
            <a:avLst/>
          </a:prstGeom>
          <a:noFill/>
        </p:spPr>
        <p:txBody>
          <a:bodyPr wrap="square" rtlCol="0">
            <a:spAutoFit/>
          </a:bodyPr>
          <a:lstStyle/>
          <a:p>
            <a:pPr algn="ctr"/>
            <a:r>
              <a:rPr lang="fr-FR" sz="1600" dirty="0"/>
              <a:t>Facebook</a:t>
            </a:r>
          </a:p>
        </p:txBody>
      </p:sp>
      <p:pic>
        <p:nvPicPr>
          <p:cNvPr id="15" name="Image 14"/>
          <p:cNvPicPr>
            <a:picLocks noChangeAspect="1"/>
          </p:cNvPicPr>
          <p:nvPr/>
        </p:nvPicPr>
        <p:blipFill>
          <a:blip r:embed="rId6">
            <a:duotone>
              <a:prstClr val="black"/>
              <a:srgbClr val="C00000">
                <a:tint val="45000"/>
                <a:satMod val="400000"/>
              </a:srgbClr>
            </a:duotone>
          </a:blip>
          <a:stretch>
            <a:fillRect/>
          </a:stretch>
        </p:blipFill>
        <p:spPr>
          <a:xfrm>
            <a:off x="665567" y="5870974"/>
            <a:ext cx="286282" cy="286282"/>
          </a:xfrm>
          <a:prstGeom prst="rect">
            <a:avLst/>
          </a:prstGeom>
        </p:spPr>
      </p:pic>
      <p:sp>
        <p:nvSpPr>
          <p:cNvPr id="14" name="Rectangle 13"/>
          <p:cNvSpPr/>
          <p:nvPr/>
        </p:nvSpPr>
        <p:spPr>
          <a:xfrm>
            <a:off x="986726" y="1737360"/>
            <a:ext cx="11119478" cy="369332"/>
          </a:xfrm>
          <a:prstGeom prst="rect">
            <a:avLst/>
          </a:prstGeom>
        </p:spPr>
        <p:txBody>
          <a:bodyPr wrap="square">
            <a:spAutoFit/>
          </a:bodyPr>
          <a:lstStyle/>
          <a:p>
            <a:r>
              <a:rPr lang="fr-FR" dirty="0"/>
              <a:t>Choix de conception conservés pour des contextes identiques, et différents pour des contextes différents</a:t>
            </a:r>
          </a:p>
        </p:txBody>
      </p:sp>
      <p:sp>
        <p:nvSpPr>
          <p:cNvPr id="20" name="ZoneTexte 19"/>
          <p:cNvSpPr txBox="1"/>
          <p:nvPr/>
        </p:nvSpPr>
        <p:spPr>
          <a:xfrm>
            <a:off x="1982877" y="319749"/>
            <a:ext cx="2054865" cy="400110"/>
          </a:xfrm>
          <a:prstGeom prst="rect">
            <a:avLst/>
          </a:prstGeom>
          <a:noFill/>
        </p:spPr>
        <p:txBody>
          <a:bodyPr wrap="square" rtlCol="0">
            <a:spAutoFit/>
          </a:bodyPr>
          <a:lstStyle/>
          <a:p>
            <a:r>
              <a:rPr lang="fr-FR" sz="2000" spc="-50" dirty="0">
                <a:solidFill>
                  <a:schemeClr val="tx1">
                    <a:lumMod val="75000"/>
                    <a:lumOff val="25000"/>
                  </a:schemeClr>
                </a:solidFill>
                <a:latin typeface="+mj-lt"/>
                <a:ea typeface="+mj-ea"/>
                <a:cs typeface="+mj-cs"/>
                <a:sym typeface="Wingdings" panose="05000000000000000000" pitchFamily="2" charset="2"/>
              </a:rPr>
              <a:t> Autonomie</a:t>
            </a:r>
            <a:endParaRPr lang="fr-FR" sz="2000" spc="-50" dirty="0">
              <a:solidFill>
                <a:schemeClr val="tx1">
                  <a:lumMod val="75000"/>
                  <a:lumOff val="25000"/>
                </a:schemeClr>
              </a:solidFill>
              <a:latin typeface="+mj-lt"/>
              <a:ea typeface="+mj-ea"/>
              <a:cs typeface="+mj-cs"/>
            </a:endParaRPr>
          </a:p>
        </p:txBody>
      </p:sp>
      <p:grpSp>
        <p:nvGrpSpPr>
          <p:cNvPr id="21" name="Groupe 20"/>
          <p:cNvGrpSpPr/>
          <p:nvPr/>
        </p:nvGrpSpPr>
        <p:grpSpPr>
          <a:xfrm>
            <a:off x="149086" y="26779"/>
            <a:ext cx="1731166" cy="972517"/>
            <a:chOff x="214134" y="34121"/>
            <a:chExt cx="1600200" cy="1030175"/>
          </a:xfrm>
        </p:grpSpPr>
        <p:pic>
          <p:nvPicPr>
            <p:cNvPr id="22" name="Image 21" descr="Screenshot 2016-03-23 17.21.49.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4134" y="34121"/>
              <a:ext cx="1600200" cy="1021941"/>
            </a:xfrm>
            <a:prstGeom prst="rect">
              <a:avLst/>
            </a:prstGeom>
          </p:spPr>
        </p:pic>
        <p:sp>
          <p:nvSpPr>
            <p:cNvPr id="23" name="Rectangle : coins arrondis 22"/>
            <p:cNvSpPr/>
            <p:nvPr/>
          </p:nvSpPr>
          <p:spPr>
            <a:xfrm>
              <a:off x="214134" y="82111"/>
              <a:ext cx="491544" cy="25618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 coins arrondis 23"/>
            <p:cNvSpPr/>
            <p:nvPr/>
          </p:nvSpPr>
          <p:spPr>
            <a:xfrm>
              <a:off x="705678" y="800971"/>
              <a:ext cx="546652" cy="2633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8" name="Espace réservé du numéro de diapositive 5"/>
          <p:cNvSpPr>
            <a:spLocks noGrp="1"/>
          </p:cNvSpPr>
          <p:nvPr>
            <p:ph type="sldNum" sz="quarter" idx="12"/>
          </p:nvPr>
        </p:nvSpPr>
        <p:spPr>
          <a:xfrm>
            <a:off x="9164734" y="6433904"/>
            <a:ext cx="1312025" cy="365125"/>
          </a:xfrm>
        </p:spPr>
        <p:txBody>
          <a:bodyPr/>
          <a:lstStyle/>
          <a:p>
            <a:fld id="{6D22F896-40B5-4ADD-8801-0D06FADFA095}" type="slidenum">
              <a:rPr lang="en-US" smtClean="0"/>
              <a:t>18</a:t>
            </a:fld>
            <a:endParaRPr lang="en-US" dirty="0"/>
          </a:p>
        </p:txBody>
      </p:sp>
    </p:spTree>
    <p:extLst>
      <p:ext uri="{BB962C8B-B14F-4D97-AF65-F5344CB8AC3E}">
        <p14:creationId xmlns:p14="http://schemas.microsoft.com/office/powerpoint/2010/main" val="15870816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97280" y="1181528"/>
            <a:ext cx="10058400" cy="555832"/>
          </a:xfrm>
        </p:spPr>
        <p:txBody>
          <a:bodyPr>
            <a:normAutofit/>
          </a:bodyPr>
          <a:lstStyle/>
          <a:p>
            <a:r>
              <a:rPr lang="fr-FR" sz="3200" dirty="0"/>
              <a:t>Homogénéité et cohérence</a:t>
            </a:r>
          </a:p>
        </p:txBody>
      </p:sp>
      <p:sp>
        <p:nvSpPr>
          <p:cNvPr id="8" name="Espace réservé du pied de page 3"/>
          <p:cNvSpPr>
            <a:spLocks noGrp="1"/>
          </p:cNvSpPr>
          <p:nvPr>
            <p:ph type="ftr" sz="quarter" idx="11"/>
          </p:nvPr>
        </p:nvSpPr>
        <p:spPr>
          <a:xfrm>
            <a:off x="7283400" y="6416653"/>
            <a:ext cx="4822804" cy="365125"/>
          </a:xfrm>
        </p:spPr>
        <p:txBody>
          <a:bodyPr/>
          <a:lstStyle/>
          <a:p>
            <a:pPr algn="r"/>
            <a:r>
              <a:rPr lang="en-US" dirty="0"/>
              <a:t>@</a:t>
            </a:r>
            <a:r>
              <a:rPr lang="en-US" dirty="0" err="1"/>
              <a:t>johan_alps</a:t>
            </a:r>
            <a:r>
              <a:rPr lang="en-US" dirty="0"/>
              <a:t> </a:t>
            </a:r>
          </a:p>
          <a:p>
            <a:pPr algn="r"/>
            <a:r>
              <a:rPr lang="en-US" dirty="0"/>
              <a:t>@</a:t>
            </a:r>
            <a:r>
              <a:rPr lang="en-US" dirty="0" err="1"/>
              <a:t>Margauxlergo</a:t>
            </a:r>
            <a:endParaRPr lang="en-US" dirty="0"/>
          </a:p>
        </p:txBody>
      </p:sp>
      <p:pic>
        <p:nvPicPr>
          <p:cNvPr id="9" name="Image 8" descr="File:Twitter bird logo 2012.svg - Wikipedia, the free encyclopedia"/>
          <p:cNvPicPr>
            <a:picLocks noChangeAspect="1"/>
          </p:cNvPicPr>
          <p:nvPr/>
        </p:nvPicPr>
        <p:blipFill>
          <a:blip r:embed="rId3"/>
          <a:stretch>
            <a:fillRect/>
          </a:stretch>
        </p:blipFill>
        <p:spPr>
          <a:xfrm>
            <a:off x="10670876" y="6491533"/>
            <a:ext cx="307362" cy="249868"/>
          </a:xfrm>
          <a:prstGeom prst="rect">
            <a:avLst/>
          </a:prstGeom>
        </p:spPr>
      </p:pic>
      <p:sp>
        <p:nvSpPr>
          <p:cNvPr id="6" name="Ellipse 5"/>
          <p:cNvSpPr/>
          <p:nvPr/>
        </p:nvSpPr>
        <p:spPr>
          <a:xfrm>
            <a:off x="10670875" y="287676"/>
            <a:ext cx="1123858" cy="1017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Code</a:t>
            </a:r>
          </a:p>
        </p:txBody>
      </p:sp>
      <p:sp>
        <p:nvSpPr>
          <p:cNvPr id="7" name="Rectangle 6"/>
          <p:cNvSpPr/>
          <p:nvPr/>
        </p:nvSpPr>
        <p:spPr>
          <a:xfrm>
            <a:off x="986726" y="1737360"/>
            <a:ext cx="11119478" cy="369332"/>
          </a:xfrm>
          <a:prstGeom prst="rect">
            <a:avLst/>
          </a:prstGeom>
        </p:spPr>
        <p:txBody>
          <a:bodyPr wrap="square">
            <a:spAutoFit/>
          </a:bodyPr>
          <a:lstStyle/>
          <a:p>
            <a:r>
              <a:rPr lang="fr-FR" dirty="0"/>
              <a:t>Choix de conception conservés pour des contextes identiques, et différents pour des contextes différents</a:t>
            </a:r>
          </a:p>
        </p:txBody>
      </p:sp>
      <p:sp>
        <p:nvSpPr>
          <p:cNvPr id="11" name="ZoneTexte 10"/>
          <p:cNvSpPr txBox="1"/>
          <p:nvPr/>
        </p:nvSpPr>
        <p:spPr>
          <a:xfrm>
            <a:off x="1982877" y="319749"/>
            <a:ext cx="2054865" cy="400110"/>
          </a:xfrm>
          <a:prstGeom prst="rect">
            <a:avLst/>
          </a:prstGeom>
          <a:noFill/>
        </p:spPr>
        <p:txBody>
          <a:bodyPr wrap="square" rtlCol="0">
            <a:spAutoFit/>
          </a:bodyPr>
          <a:lstStyle/>
          <a:p>
            <a:r>
              <a:rPr lang="fr-FR" sz="2000" spc="-50" dirty="0">
                <a:solidFill>
                  <a:schemeClr val="tx1">
                    <a:lumMod val="75000"/>
                    <a:lumOff val="25000"/>
                  </a:schemeClr>
                </a:solidFill>
                <a:latin typeface="+mj-lt"/>
                <a:ea typeface="+mj-ea"/>
                <a:cs typeface="+mj-cs"/>
                <a:sym typeface="Wingdings" panose="05000000000000000000" pitchFamily="2" charset="2"/>
              </a:rPr>
              <a:t> Autonomie</a:t>
            </a:r>
            <a:endParaRPr lang="fr-FR" sz="2000" spc="-50" dirty="0">
              <a:solidFill>
                <a:schemeClr val="tx1">
                  <a:lumMod val="75000"/>
                  <a:lumOff val="25000"/>
                </a:schemeClr>
              </a:solidFill>
              <a:latin typeface="+mj-lt"/>
              <a:ea typeface="+mj-ea"/>
              <a:cs typeface="+mj-cs"/>
            </a:endParaRPr>
          </a:p>
        </p:txBody>
      </p:sp>
      <p:grpSp>
        <p:nvGrpSpPr>
          <p:cNvPr id="12" name="Groupe 11"/>
          <p:cNvGrpSpPr/>
          <p:nvPr/>
        </p:nvGrpSpPr>
        <p:grpSpPr>
          <a:xfrm>
            <a:off x="149086" y="26779"/>
            <a:ext cx="1731166" cy="972517"/>
            <a:chOff x="214134" y="34121"/>
            <a:chExt cx="1600200" cy="1030175"/>
          </a:xfrm>
        </p:grpSpPr>
        <p:pic>
          <p:nvPicPr>
            <p:cNvPr id="13" name="Image 12" descr="Screenshot 2016-03-23 17.21.4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134" y="34121"/>
              <a:ext cx="1600200" cy="1021941"/>
            </a:xfrm>
            <a:prstGeom prst="rect">
              <a:avLst/>
            </a:prstGeom>
          </p:spPr>
        </p:pic>
        <p:sp>
          <p:nvSpPr>
            <p:cNvPr id="14" name="Rectangle : coins arrondis 13"/>
            <p:cNvSpPr/>
            <p:nvPr/>
          </p:nvSpPr>
          <p:spPr>
            <a:xfrm>
              <a:off x="214134" y="82111"/>
              <a:ext cx="491544" cy="25618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 coins arrondis 14"/>
            <p:cNvSpPr/>
            <p:nvPr/>
          </p:nvSpPr>
          <p:spPr>
            <a:xfrm>
              <a:off x="705678" y="800971"/>
              <a:ext cx="546652" cy="2633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3" name="Image 2"/>
          <p:cNvPicPr>
            <a:picLocks noChangeAspect="1"/>
          </p:cNvPicPr>
          <p:nvPr/>
        </p:nvPicPr>
        <p:blipFill>
          <a:blip r:embed="rId5"/>
          <a:stretch>
            <a:fillRect/>
          </a:stretch>
        </p:blipFill>
        <p:spPr>
          <a:xfrm>
            <a:off x="1232967" y="2188340"/>
            <a:ext cx="6413500" cy="3568700"/>
          </a:xfrm>
          <a:prstGeom prst="rect">
            <a:avLst/>
          </a:prstGeom>
        </p:spPr>
      </p:pic>
      <p:sp>
        <p:nvSpPr>
          <p:cNvPr id="4" name="ZoneTexte 3"/>
          <p:cNvSpPr txBox="1"/>
          <p:nvPr/>
        </p:nvSpPr>
        <p:spPr>
          <a:xfrm>
            <a:off x="1359945" y="5810423"/>
            <a:ext cx="6109749" cy="369332"/>
          </a:xfrm>
          <a:prstGeom prst="rect">
            <a:avLst/>
          </a:prstGeom>
          <a:noFill/>
        </p:spPr>
        <p:txBody>
          <a:bodyPr wrap="square" rtlCol="0">
            <a:spAutoFit/>
          </a:bodyPr>
          <a:lstStyle/>
          <a:p>
            <a:r>
              <a:rPr lang="fr-FR" dirty="0"/>
              <a:t>- </a:t>
            </a:r>
            <a:r>
              <a:rPr lang="fr-FR" dirty="0" err="1"/>
              <a:t>Alexandru</a:t>
            </a:r>
            <a:r>
              <a:rPr lang="fr-FR" dirty="0"/>
              <a:t> </a:t>
            </a:r>
            <a:r>
              <a:rPr lang="fr-FR" dirty="0" err="1"/>
              <a:t>Bolboaca</a:t>
            </a:r>
            <a:endParaRPr lang="fr-FR" dirty="0"/>
          </a:p>
        </p:txBody>
      </p:sp>
      <p:sp>
        <p:nvSpPr>
          <p:cNvPr id="16" name="Espace réservé du numéro de diapositive 5"/>
          <p:cNvSpPr>
            <a:spLocks noGrp="1"/>
          </p:cNvSpPr>
          <p:nvPr>
            <p:ph type="sldNum" sz="quarter" idx="12"/>
          </p:nvPr>
        </p:nvSpPr>
        <p:spPr>
          <a:xfrm>
            <a:off x="9164734" y="6433904"/>
            <a:ext cx="1312025" cy="365125"/>
          </a:xfrm>
        </p:spPr>
        <p:txBody>
          <a:bodyPr/>
          <a:lstStyle/>
          <a:p>
            <a:fld id="{6D22F896-40B5-4ADD-8801-0D06FADFA095}" type="slidenum">
              <a:rPr lang="en-US" smtClean="0"/>
              <a:t>19</a:t>
            </a:fld>
            <a:endParaRPr lang="en-US" dirty="0"/>
          </a:p>
        </p:txBody>
      </p:sp>
    </p:spTree>
    <p:extLst>
      <p:ext uri="{BB962C8B-B14F-4D97-AF65-F5344CB8AC3E}">
        <p14:creationId xmlns:p14="http://schemas.microsoft.com/office/powerpoint/2010/main" val="2763824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200" dirty="0"/>
              <a:t>Comment créer les meilleures réussites business ?</a:t>
            </a:r>
          </a:p>
        </p:txBody>
      </p:sp>
      <p:sp>
        <p:nvSpPr>
          <p:cNvPr id="13" name="Bulle narrative : ronde 12"/>
          <p:cNvSpPr/>
          <p:nvPr/>
        </p:nvSpPr>
        <p:spPr>
          <a:xfrm>
            <a:off x="3437834" y="2017877"/>
            <a:ext cx="2351381" cy="1394202"/>
          </a:xfrm>
          <a:prstGeom prst="wedgeEllipseCallout">
            <a:avLst>
              <a:gd name="adj1" fmla="val -67147"/>
              <a:gd name="adj2" fmla="val 1083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 l’aide de code bien fait</a:t>
            </a:r>
          </a:p>
        </p:txBody>
      </p:sp>
      <p:grpSp>
        <p:nvGrpSpPr>
          <p:cNvPr id="7" name="Groupe 6"/>
          <p:cNvGrpSpPr/>
          <p:nvPr/>
        </p:nvGrpSpPr>
        <p:grpSpPr>
          <a:xfrm>
            <a:off x="1447517" y="2217979"/>
            <a:ext cx="2177024" cy="4630515"/>
            <a:chOff x="1447517" y="2217979"/>
            <a:chExt cx="2177024" cy="4630515"/>
          </a:xfrm>
        </p:grpSpPr>
        <p:sp>
          <p:nvSpPr>
            <p:cNvPr id="5" name="Ellipse 4"/>
            <p:cNvSpPr/>
            <p:nvPr/>
          </p:nvSpPr>
          <p:spPr>
            <a:xfrm>
              <a:off x="2120839" y="2225615"/>
              <a:ext cx="897147" cy="80225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2086332" y="3214364"/>
              <a:ext cx="966159" cy="17684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 name="Connecteur droit 7"/>
            <p:cNvCxnSpPr>
              <a:stCxn id="5" idx="4"/>
              <a:endCxn id="6" idx="0"/>
            </p:cNvCxnSpPr>
            <p:nvPr/>
          </p:nvCxnSpPr>
          <p:spPr>
            <a:xfrm flipH="1">
              <a:off x="2569412" y="3027872"/>
              <a:ext cx="1" cy="1864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Ellipse 9"/>
            <p:cNvSpPr/>
            <p:nvPr/>
          </p:nvSpPr>
          <p:spPr>
            <a:xfrm>
              <a:off x="2389385" y="2553981"/>
              <a:ext cx="60385" cy="603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llipse 10"/>
            <p:cNvSpPr/>
            <p:nvPr/>
          </p:nvSpPr>
          <p:spPr>
            <a:xfrm>
              <a:off x="2685305" y="2553981"/>
              <a:ext cx="60385" cy="603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p:cNvSpPr/>
            <p:nvPr/>
          </p:nvSpPr>
          <p:spPr>
            <a:xfrm>
              <a:off x="2494494" y="2785882"/>
              <a:ext cx="149833" cy="9916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14"/>
            <p:cNvCxnSpPr/>
            <p:nvPr/>
          </p:nvCxnSpPr>
          <p:spPr>
            <a:xfrm>
              <a:off x="3016066" y="3224874"/>
              <a:ext cx="608475" cy="99925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Connecteur droit 15"/>
            <p:cNvCxnSpPr/>
            <p:nvPr/>
          </p:nvCxnSpPr>
          <p:spPr>
            <a:xfrm flipV="1">
              <a:off x="1447517" y="3224874"/>
              <a:ext cx="671535" cy="94585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nvCxnSpPr>
          <p:spPr>
            <a:xfrm>
              <a:off x="1447517" y="4098572"/>
              <a:ext cx="638815" cy="59011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Connecteur droit 20"/>
            <p:cNvCxnSpPr/>
            <p:nvPr/>
          </p:nvCxnSpPr>
          <p:spPr>
            <a:xfrm flipH="1">
              <a:off x="3017986" y="4170728"/>
              <a:ext cx="573375" cy="51795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necteur droit 22"/>
            <p:cNvCxnSpPr/>
            <p:nvPr/>
          </p:nvCxnSpPr>
          <p:spPr>
            <a:xfrm flipH="1" flipV="1">
              <a:off x="2266635" y="4979644"/>
              <a:ext cx="11859" cy="1865714"/>
            </a:xfrm>
            <a:prstGeom prst="line">
              <a:avLst/>
            </a:prstGeom>
            <a:ln w="381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p:nvCxnSpPr>
          <p:spPr>
            <a:xfrm flipH="1" flipV="1">
              <a:off x="2868926" y="4982780"/>
              <a:ext cx="11859" cy="1865714"/>
            </a:xfrm>
            <a:prstGeom prst="line">
              <a:avLst/>
            </a:prstGeom>
            <a:ln w="3810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Rectangle : avec coins rognés en haut 29"/>
            <p:cNvSpPr/>
            <p:nvPr/>
          </p:nvSpPr>
          <p:spPr>
            <a:xfrm>
              <a:off x="2156792" y="2217979"/>
              <a:ext cx="837328" cy="265092"/>
            </a:xfrm>
            <a:custGeom>
              <a:avLst/>
              <a:gdLst>
                <a:gd name="connsiteX0" fmla="*/ 43133 w 801043"/>
                <a:gd name="connsiteY0" fmla="*/ 0 h 258793"/>
                <a:gd name="connsiteX1" fmla="*/ 757910 w 801043"/>
                <a:gd name="connsiteY1" fmla="*/ 0 h 258793"/>
                <a:gd name="connsiteX2" fmla="*/ 801043 w 801043"/>
                <a:gd name="connsiteY2" fmla="*/ 43133 h 258793"/>
                <a:gd name="connsiteX3" fmla="*/ 801043 w 801043"/>
                <a:gd name="connsiteY3" fmla="*/ 258793 h 258793"/>
                <a:gd name="connsiteX4" fmla="*/ 801043 w 801043"/>
                <a:gd name="connsiteY4" fmla="*/ 258793 h 258793"/>
                <a:gd name="connsiteX5" fmla="*/ 0 w 801043"/>
                <a:gd name="connsiteY5" fmla="*/ 258793 h 258793"/>
                <a:gd name="connsiteX6" fmla="*/ 0 w 801043"/>
                <a:gd name="connsiteY6" fmla="*/ 258793 h 258793"/>
                <a:gd name="connsiteX7" fmla="*/ 0 w 801043"/>
                <a:gd name="connsiteY7" fmla="*/ 43133 h 258793"/>
                <a:gd name="connsiteX8" fmla="*/ 43133 w 801043"/>
                <a:gd name="connsiteY8" fmla="*/ 0 h 258793"/>
                <a:gd name="connsiteX0" fmla="*/ 261794 w 801043"/>
                <a:gd name="connsiteY0" fmla="*/ 39756 h 258793"/>
                <a:gd name="connsiteX1" fmla="*/ 757910 w 801043"/>
                <a:gd name="connsiteY1" fmla="*/ 0 h 258793"/>
                <a:gd name="connsiteX2" fmla="*/ 801043 w 801043"/>
                <a:gd name="connsiteY2" fmla="*/ 43133 h 258793"/>
                <a:gd name="connsiteX3" fmla="*/ 801043 w 801043"/>
                <a:gd name="connsiteY3" fmla="*/ 258793 h 258793"/>
                <a:gd name="connsiteX4" fmla="*/ 801043 w 801043"/>
                <a:gd name="connsiteY4" fmla="*/ 258793 h 258793"/>
                <a:gd name="connsiteX5" fmla="*/ 0 w 801043"/>
                <a:gd name="connsiteY5" fmla="*/ 258793 h 258793"/>
                <a:gd name="connsiteX6" fmla="*/ 0 w 801043"/>
                <a:gd name="connsiteY6" fmla="*/ 258793 h 258793"/>
                <a:gd name="connsiteX7" fmla="*/ 0 w 801043"/>
                <a:gd name="connsiteY7" fmla="*/ 43133 h 258793"/>
                <a:gd name="connsiteX8" fmla="*/ 261794 w 801043"/>
                <a:gd name="connsiteY8" fmla="*/ 39756 h 258793"/>
                <a:gd name="connsiteX0" fmla="*/ 261794 w 801043"/>
                <a:gd name="connsiteY0" fmla="*/ 39756 h 258793"/>
                <a:gd name="connsiteX1" fmla="*/ 757910 w 801043"/>
                <a:gd name="connsiteY1" fmla="*/ 0 h 258793"/>
                <a:gd name="connsiteX2" fmla="*/ 612200 w 801043"/>
                <a:gd name="connsiteY2" fmla="*/ 112707 h 258793"/>
                <a:gd name="connsiteX3" fmla="*/ 801043 w 801043"/>
                <a:gd name="connsiteY3" fmla="*/ 258793 h 258793"/>
                <a:gd name="connsiteX4" fmla="*/ 801043 w 801043"/>
                <a:gd name="connsiteY4" fmla="*/ 258793 h 258793"/>
                <a:gd name="connsiteX5" fmla="*/ 0 w 801043"/>
                <a:gd name="connsiteY5" fmla="*/ 258793 h 258793"/>
                <a:gd name="connsiteX6" fmla="*/ 0 w 801043"/>
                <a:gd name="connsiteY6" fmla="*/ 258793 h 258793"/>
                <a:gd name="connsiteX7" fmla="*/ 0 w 801043"/>
                <a:gd name="connsiteY7" fmla="*/ 43133 h 258793"/>
                <a:gd name="connsiteX8" fmla="*/ 261794 w 801043"/>
                <a:gd name="connsiteY8" fmla="*/ 39756 h 258793"/>
                <a:gd name="connsiteX0" fmla="*/ 261794 w 801043"/>
                <a:gd name="connsiteY0" fmla="*/ 39756 h 258793"/>
                <a:gd name="connsiteX1" fmla="*/ 757910 w 801043"/>
                <a:gd name="connsiteY1" fmla="*/ 0 h 258793"/>
                <a:gd name="connsiteX2" fmla="*/ 721691 w 801043"/>
                <a:gd name="connsiteY2" fmla="*/ 124544 h 258793"/>
                <a:gd name="connsiteX3" fmla="*/ 801043 w 801043"/>
                <a:gd name="connsiteY3" fmla="*/ 258793 h 258793"/>
                <a:gd name="connsiteX4" fmla="*/ 801043 w 801043"/>
                <a:gd name="connsiteY4" fmla="*/ 258793 h 258793"/>
                <a:gd name="connsiteX5" fmla="*/ 0 w 801043"/>
                <a:gd name="connsiteY5" fmla="*/ 258793 h 258793"/>
                <a:gd name="connsiteX6" fmla="*/ 0 w 801043"/>
                <a:gd name="connsiteY6" fmla="*/ 258793 h 258793"/>
                <a:gd name="connsiteX7" fmla="*/ 0 w 801043"/>
                <a:gd name="connsiteY7" fmla="*/ 43133 h 258793"/>
                <a:gd name="connsiteX8" fmla="*/ 261794 w 801043"/>
                <a:gd name="connsiteY8" fmla="*/ 39756 h 258793"/>
                <a:gd name="connsiteX0" fmla="*/ 261794 w 801043"/>
                <a:gd name="connsiteY0" fmla="*/ 24960 h 243997"/>
                <a:gd name="connsiteX1" fmla="*/ 521172 w 801043"/>
                <a:gd name="connsiteY1" fmla="*/ 0 h 243997"/>
                <a:gd name="connsiteX2" fmla="*/ 721691 w 801043"/>
                <a:gd name="connsiteY2" fmla="*/ 109748 h 243997"/>
                <a:gd name="connsiteX3" fmla="*/ 801043 w 801043"/>
                <a:gd name="connsiteY3" fmla="*/ 243997 h 243997"/>
                <a:gd name="connsiteX4" fmla="*/ 801043 w 801043"/>
                <a:gd name="connsiteY4" fmla="*/ 243997 h 243997"/>
                <a:gd name="connsiteX5" fmla="*/ 0 w 801043"/>
                <a:gd name="connsiteY5" fmla="*/ 243997 h 243997"/>
                <a:gd name="connsiteX6" fmla="*/ 0 w 801043"/>
                <a:gd name="connsiteY6" fmla="*/ 243997 h 243997"/>
                <a:gd name="connsiteX7" fmla="*/ 0 w 801043"/>
                <a:gd name="connsiteY7" fmla="*/ 28337 h 243997"/>
                <a:gd name="connsiteX8" fmla="*/ 261794 w 801043"/>
                <a:gd name="connsiteY8" fmla="*/ 24960 h 243997"/>
                <a:gd name="connsiteX0" fmla="*/ 320978 w 801043"/>
                <a:gd name="connsiteY0" fmla="*/ 1286 h 243997"/>
                <a:gd name="connsiteX1" fmla="*/ 521172 w 801043"/>
                <a:gd name="connsiteY1" fmla="*/ 0 h 243997"/>
                <a:gd name="connsiteX2" fmla="*/ 721691 w 801043"/>
                <a:gd name="connsiteY2" fmla="*/ 109748 h 243997"/>
                <a:gd name="connsiteX3" fmla="*/ 801043 w 801043"/>
                <a:gd name="connsiteY3" fmla="*/ 243997 h 243997"/>
                <a:gd name="connsiteX4" fmla="*/ 801043 w 801043"/>
                <a:gd name="connsiteY4" fmla="*/ 243997 h 243997"/>
                <a:gd name="connsiteX5" fmla="*/ 0 w 801043"/>
                <a:gd name="connsiteY5" fmla="*/ 243997 h 243997"/>
                <a:gd name="connsiteX6" fmla="*/ 0 w 801043"/>
                <a:gd name="connsiteY6" fmla="*/ 243997 h 243997"/>
                <a:gd name="connsiteX7" fmla="*/ 0 w 801043"/>
                <a:gd name="connsiteY7" fmla="*/ 28337 h 243997"/>
                <a:gd name="connsiteX8" fmla="*/ 320978 w 801043"/>
                <a:gd name="connsiteY8" fmla="*/ 1286 h 243997"/>
                <a:gd name="connsiteX0" fmla="*/ 320978 w 801043"/>
                <a:gd name="connsiteY0" fmla="*/ 1286 h 243997"/>
                <a:gd name="connsiteX1" fmla="*/ 521172 w 801043"/>
                <a:gd name="connsiteY1" fmla="*/ 0 h 243997"/>
                <a:gd name="connsiteX2" fmla="*/ 721691 w 801043"/>
                <a:gd name="connsiteY2" fmla="*/ 109748 h 243997"/>
                <a:gd name="connsiteX3" fmla="*/ 801043 w 801043"/>
                <a:gd name="connsiteY3" fmla="*/ 243997 h 243997"/>
                <a:gd name="connsiteX4" fmla="*/ 801043 w 801043"/>
                <a:gd name="connsiteY4" fmla="*/ 243997 h 243997"/>
                <a:gd name="connsiteX5" fmla="*/ 0 w 801043"/>
                <a:gd name="connsiteY5" fmla="*/ 243997 h 243997"/>
                <a:gd name="connsiteX6" fmla="*/ 0 w 801043"/>
                <a:gd name="connsiteY6" fmla="*/ 243997 h 243997"/>
                <a:gd name="connsiteX7" fmla="*/ 82858 w 801043"/>
                <a:gd name="connsiteY7" fmla="*/ 102318 h 243997"/>
                <a:gd name="connsiteX8" fmla="*/ 320978 w 801043"/>
                <a:gd name="connsiteY8" fmla="*/ 1286 h 243997"/>
                <a:gd name="connsiteX0" fmla="*/ 320978 w 801043"/>
                <a:gd name="connsiteY0" fmla="*/ 1286 h 243997"/>
                <a:gd name="connsiteX1" fmla="*/ 521172 w 801043"/>
                <a:gd name="connsiteY1" fmla="*/ 0 h 243997"/>
                <a:gd name="connsiteX2" fmla="*/ 721691 w 801043"/>
                <a:gd name="connsiteY2" fmla="*/ 109748 h 243997"/>
                <a:gd name="connsiteX3" fmla="*/ 801043 w 801043"/>
                <a:gd name="connsiteY3" fmla="*/ 243997 h 243997"/>
                <a:gd name="connsiteX4" fmla="*/ 801043 w 801043"/>
                <a:gd name="connsiteY4" fmla="*/ 243997 h 243997"/>
                <a:gd name="connsiteX5" fmla="*/ 0 w 801043"/>
                <a:gd name="connsiteY5" fmla="*/ 243997 h 243997"/>
                <a:gd name="connsiteX6" fmla="*/ 0 w 801043"/>
                <a:gd name="connsiteY6" fmla="*/ 243997 h 243997"/>
                <a:gd name="connsiteX7" fmla="*/ 82858 w 801043"/>
                <a:gd name="connsiteY7" fmla="*/ 102318 h 243997"/>
                <a:gd name="connsiteX8" fmla="*/ 320978 w 801043"/>
                <a:gd name="connsiteY8" fmla="*/ 1286 h 243997"/>
                <a:gd name="connsiteX0" fmla="*/ 288427 w 801043"/>
                <a:gd name="connsiteY0" fmla="*/ 0 h 245670"/>
                <a:gd name="connsiteX1" fmla="*/ 521172 w 801043"/>
                <a:gd name="connsiteY1" fmla="*/ 1673 h 245670"/>
                <a:gd name="connsiteX2" fmla="*/ 721691 w 801043"/>
                <a:gd name="connsiteY2" fmla="*/ 111421 h 245670"/>
                <a:gd name="connsiteX3" fmla="*/ 801043 w 801043"/>
                <a:gd name="connsiteY3" fmla="*/ 245670 h 245670"/>
                <a:gd name="connsiteX4" fmla="*/ 801043 w 801043"/>
                <a:gd name="connsiteY4" fmla="*/ 245670 h 245670"/>
                <a:gd name="connsiteX5" fmla="*/ 0 w 801043"/>
                <a:gd name="connsiteY5" fmla="*/ 245670 h 245670"/>
                <a:gd name="connsiteX6" fmla="*/ 0 w 801043"/>
                <a:gd name="connsiteY6" fmla="*/ 245670 h 245670"/>
                <a:gd name="connsiteX7" fmla="*/ 82858 w 801043"/>
                <a:gd name="connsiteY7" fmla="*/ 103991 h 245670"/>
                <a:gd name="connsiteX8" fmla="*/ 288427 w 801043"/>
                <a:gd name="connsiteY8" fmla="*/ 0 h 245670"/>
                <a:gd name="connsiteX0" fmla="*/ 288427 w 801043"/>
                <a:gd name="connsiteY0" fmla="*/ 0 h 245670"/>
                <a:gd name="connsiteX1" fmla="*/ 521172 w 801043"/>
                <a:gd name="connsiteY1" fmla="*/ 1673 h 245670"/>
                <a:gd name="connsiteX2" fmla="*/ 721691 w 801043"/>
                <a:gd name="connsiteY2" fmla="*/ 111421 h 245670"/>
                <a:gd name="connsiteX3" fmla="*/ 801043 w 801043"/>
                <a:gd name="connsiteY3" fmla="*/ 245670 h 245670"/>
                <a:gd name="connsiteX4" fmla="*/ 801043 w 801043"/>
                <a:gd name="connsiteY4" fmla="*/ 245670 h 245670"/>
                <a:gd name="connsiteX5" fmla="*/ 397258 w 801043"/>
                <a:gd name="connsiteY5" fmla="*/ 183501 h 245670"/>
                <a:gd name="connsiteX6" fmla="*/ 0 w 801043"/>
                <a:gd name="connsiteY6" fmla="*/ 245670 h 245670"/>
                <a:gd name="connsiteX7" fmla="*/ 0 w 801043"/>
                <a:gd name="connsiteY7" fmla="*/ 245670 h 245670"/>
                <a:gd name="connsiteX8" fmla="*/ 82858 w 801043"/>
                <a:gd name="connsiteY8" fmla="*/ 103991 h 245670"/>
                <a:gd name="connsiteX9" fmla="*/ 288427 w 801043"/>
                <a:gd name="connsiteY9" fmla="*/ 0 h 245670"/>
                <a:gd name="connsiteX0" fmla="*/ 288427 w 801043"/>
                <a:gd name="connsiteY0" fmla="*/ 0 h 245670"/>
                <a:gd name="connsiteX1" fmla="*/ 521172 w 801043"/>
                <a:gd name="connsiteY1" fmla="*/ 1673 h 245670"/>
                <a:gd name="connsiteX2" fmla="*/ 721691 w 801043"/>
                <a:gd name="connsiteY2" fmla="*/ 111421 h 245670"/>
                <a:gd name="connsiteX3" fmla="*/ 801043 w 801043"/>
                <a:gd name="connsiteY3" fmla="*/ 245670 h 245670"/>
                <a:gd name="connsiteX4" fmla="*/ 801043 w 801043"/>
                <a:gd name="connsiteY4" fmla="*/ 245670 h 245670"/>
                <a:gd name="connsiteX5" fmla="*/ 258175 w 801043"/>
                <a:gd name="connsiteY5" fmla="*/ 127276 h 245670"/>
                <a:gd name="connsiteX6" fmla="*/ 0 w 801043"/>
                <a:gd name="connsiteY6" fmla="*/ 245670 h 245670"/>
                <a:gd name="connsiteX7" fmla="*/ 0 w 801043"/>
                <a:gd name="connsiteY7" fmla="*/ 245670 h 245670"/>
                <a:gd name="connsiteX8" fmla="*/ 82858 w 801043"/>
                <a:gd name="connsiteY8" fmla="*/ 103991 h 245670"/>
                <a:gd name="connsiteX9" fmla="*/ 288427 w 801043"/>
                <a:gd name="connsiteY9" fmla="*/ 0 h 245670"/>
                <a:gd name="connsiteX0" fmla="*/ 288427 w 801043"/>
                <a:gd name="connsiteY0" fmla="*/ 0 h 245670"/>
                <a:gd name="connsiteX1" fmla="*/ 521172 w 801043"/>
                <a:gd name="connsiteY1" fmla="*/ 1673 h 245670"/>
                <a:gd name="connsiteX2" fmla="*/ 721691 w 801043"/>
                <a:gd name="connsiteY2" fmla="*/ 111421 h 245670"/>
                <a:gd name="connsiteX3" fmla="*/ 801043 w 801043"/>
                <a:gd name="connsiteY3" fmla="*/ 245670 h 245670"/>
                <a:gd name="connsiteX4" fmla="*/ 801043 w 801043"/>
                <a:gd name="connsiteY4" fmla="*/ 245670 h 245670"/>
                <a:gd name="connsiteX5" fmla="*/ 557056 w 801043"/>
                <a:gd name="connsiteY5" fmla="*/ 142072 h 245670"/>
                <a:gd name="connsiteX6" fmla="*/ 258175 w 801043"/>
                <a:gd name="connsiteY6" fmla="*/ 127276 h 245670"/>
                <a:gd name="connsiteX7" fmla="*/ 0 w 801043"/>
                <a:gd name="connsiteY7" fmla="*/ 245670 h 245670"/>
                <a:gd name="connsiteX8" fmla="*/ 0 w 801043"/>
                <a:gd name="connsiteY8" fmla="*/ 245670 h 245670"/>
                <a:gd name="connsiteX9" fmla="*/ 82858 w 801043"/>
                <a:gd name="connsiteY9" fmla="*/ 103991 h 245670"/>
                <a:gd name="connsiteX10" fmla="*/ 288427 w 801043"/>
                <a:gd name="connsiteY10" fmla="*/ 0 h 245670"/>
                <a:gd name="connsiteX0" fmla="*/ 288427 w 801043"/>
                <a:gd name="connsiteY0" fmla="*/ 0 h 245670"/>
                <a:gd name="connsiteX1" fmla="*/ 521172 w 801043"/>
                <a:gd name="connsiteY1" fmla="*/ 1673 h 245670"/>
                <a:gd name="connsiteX2" fmla="*/ 721691 w 801043"/>
                <a:gd name="connsiteY2" fmla="*/ 111421 h 245670"/>
                <a:gd name="connsiteX3" fmla="*/ 801043 w 801043"/>
                <a:gd name="connsiteY3" fmla="*/ 245670 h 245670"/>
                <a:gd name="connsiteX4" fmla="*/ 801043 w 801043"/>
                <a:gd name="connsiteY4" fmla="*/ 245670 h 245670"/>
                <a:gd name="connsiteX5" fmla="*/ 557056 w 801043"/>
                <a:gd name="connsiteY5" fmla="*/ 142072 h 245670"/>
                <a:gd name="connsiteX6" fmla="*/ 412054 w 801043"/>
                <a:gd name="connsiteY6" fmla="*/ 174623 h 245670"/>
                <a:gd name="connsiteX7" fmla="*/ 258175 w 801043"/>
                <a:gd name="connsiteY7" fmla="*/ 127276 h 245670"/>
                <a:gd name="connsiteX8" fmla="*/ 0 w 801043"/>
                <a:gd name="connsiteY8" fmla="*/ 245670 h 245670"/>
                <a:gd name="connsiteX9" fmla="*/ 0 w 801043"/>
                <a:gd name="connsiteY9" fmla="*/ 245670 h 245670"/>
                <a:gd name="connsiteX10" fmla="*/ 82858 w 801043"/>
                <a:gd name="connsiteY10" fmla="*/ 103991 h 245670"/>
                <a:gd name="connsiteX11" fmla="*/ 288427 w 801043"/>
                <a:gd name="connsiteY11" fmla="*/ 0 h 245670"/>
                <a:gd name="connsiteX0" fmla="*/ 288427 w 801043"/>
                <a:gd name="connsiteY0" fmla="*/ 0 h 245670"/>
                <a:gd name="connsiteX1" fmla="*/ 521172 w 801043"/>
                <a:gd name="connsiteY1" fmla="*/ 1673 h 245670"/>
                <a:gd name="connsiteX2" fmla="*/ 721691 w 801043"/>
                <a:gd name="connsiteY2" fmla="*/ 111421 h 245670"/>
                <a:gd name="connsiteX3" fmla="*/ 801043 w 801043"/>
                <a:gd name="connsiteY3" fmla="*/ 245670 h 245670"/>
                <a:gd name="connsiteX4" fmla="*/ 801043 w 801043"/>
                <a:gd name="connsiteY4" fmla="*/ 245670 h 245670"/>
                <a:gd name="connsiteX5" fmla="*/ 580730 w 801043"/>
                <a:gd name="connsiteY5" fmla="*/ 130236 h 245670"/>
                <a:gd name="connsiteX6" fmla="*/ 412054 w 801043"/>
                <a:gd name="connsiteY6" fmla="*/ 174623 h 245670"/>
                <a:gd name="connsiteX7" fmla="*/ 258175 w 801043"/>
                <a:gd name="connsiteY7" fmla="*/ 127276 h 245670"/>
                <a:gd name="connsiteX8" fmla="*/ 0 w 801043"/>
                <a:gd name="connsiteY8" fmla="*/ 245670 h 245670"/>
                <a:gd name="connsiteX9" fmla="*/ 0 w 801043"/>
                <a:gd name="connsiteY9" fmla="*/ 245670 h 245670"/>
                <a:gd name="connsiteX10" fmla="*/ 82858 w 801043"/>
                <a:gd name="connsiteY10" fmla="*/ 103991 h 245670"/>
                <a:gd name="connsiteX11" fmla="*/ 288427 w 801043"/>
                <a:gd name="connsiteY11" fmla="*/ 0 h 245670"/>
                <a:gd name="connsiteX0" fmla="*/ 288427 w 801043"/>
                <a:gd name="connsiteY0" fmla="*/ 0 h 245670"/>
                <a:gd name="connsiteX1" fmla="*/ 521172 w 801043"/>
                <a:gd name="connsiteY1" fmla="*/ 1673 h 245670"/>
                <a:gd name="connsiteX2" fmla="*/ 721691 w 801043"/>
                <a:gd name="connsiteY2" fmla="*/ 111421 h 245670"/>
                <a:gd name="connsiteX3" fmla="*/ 801043 w 801043"/>
                <a:gd name="connsiteY3" fmla="*/ 245670 h 245670"/>
                <a:gd name="connsiteX4" fmla="*/ 801043 w 801043"/>
                <a:gd name="connsiteY4" fmla="*/ 245670 h 245670"/>
                <a:gd name="connsiteX5" fmla="*/ 580730 w 801043"/>
                <a:gd name="connsiteY5" fmla="*/ 130236 h 245670"/>
                <a:gd name="connsiteX6" fmla="*/ 412054 w 801043"/>
                <a:gd name="connsiteY6" fmla="*/ 174623 h 245670"/>
                <a:gd name="connsiteX7" fmla="*/ 258175 w 801043"/>
                <a:gd name="connsiteY7" fmla="*/ 127276 h 245670"/>
                <a:gd name="connsiteX8" fmla="*/ 0 w 801043"/>
                <a:gd name="connsiteY8" fmla="*/ 245670 h 245670"/>
                <a:gd name="connsiteX9" fmla="*/ 0 w 801043"/>
                <a:gd name="connsiteY9" fmla="*/ 245670 h 245670"/>
                <a:gd name="connsiteX10" fmla="*/ 82858 w 801043"/>
                <a:gd name="connsiteY10" fmla="*/ 103991 h 245670"/>
                <a:gd name="connsiteX11" fmla="*/ 288427 w 801043"/>
                <a:gd name="connsiteY11" fmla="*/ 0 h 245670"/>
                <a:gd name="connsiteX0" fmla="*/ 288427 w 801043"/>
                <a:gd name="connsiteY0" fmla="*/ 0 h 245670"/>
                <a:gd name="connsiteX1" fmla="*/ 521172 w 801043"/>
                <a:gd name="connsiteY1" fmla="*/ 1673 h 245670"/>
                <a:gd name="connsiteX2" fmla="*/ 721691 w 801043"/>
                <a:gd name="connsiteY2" fmla="*/ 111421 h 245670"/>
                <a:gd name="connsiteX3" fmla="*/ 801043 w 801043"/>
                <a:gd name="connsiteY3" fmla="*/ 245670 h 245670"/>
                <a:gd name="connsiteX4" fmla="*/ 757500 w 801043"/>
                <a:gd name="connsiteY4" fmla="*/ 197289 h 245670"/>
                <a:gd name="connsiteX5" fmla="*/ 580730 w 801043"/>
                <a:gd name="connsiteY5" fmla="*/ 130236 h 245670"/>
                <a:gd name="connsiteX6" fmla="*/ 412054 w 801043"/>
                <a:gd name="connsiteY6" fmla="*/ 174623 h 245670"/>
                <a:gd name="connsiteX7" fmla="*/ 258175 w 801043"/>
                <a:gd name="connsiteY7" fmla="*/ 127276 h 245670"/>
                <a:gd name="connsiteX8" fmla="*/ 0 w 801043"/>
                <a:gd name="connsiteY8" fmla="*/ 245670 h 245670"/>
                <a:gd name="connsiteX9" fmla="*/ 0 w 801043"/>
                <a:gd name="connsiteY9" fmla="*/ 245670 h 245670"/>
                <a:gd name="connsiteX10" fmla="*/ 82858 w 801043"/>
                <a:gd name="connsiteY10" fmla="*/ 103991 h 245670"/>
                <a:gd name="connsiteX11" fmla="*/ 288427 w 801043"/>
                <a:gd name="connsiteY11" fmla="*/ 0 h 245670"/>
                <a:gd name="connsiteX0" fmla="*/ 288427 w 825233"/>
                <a:gd name="connsiteY0" fmla="*/ 0 h 257765"/>
                <a:gd name="connsiteX1" fmla="*/ 521172 w 825233"/>
                <a:gd name="connsiteY1" fmla="*/ 1673 h 257765"/>
                <a:gd name="connsiteX2" fmla="*/ 721691 w 825233"/>
                <a:gd name="connsiteY2" fmla="*/ 111421 h 257765"/>
                <a:gd name="connsiteX3" fmla="*/ 825233 w 825233"/>
                <a:gd name="connsiteY3" fmla="*/ 257765 h 257765"/>
                <a:gd name="connsiteX4" fmla="*/ 757500 w 825233"/>
                <a:gd name="connsiteY4" fmla="*/ 197289 h 257765"/>
                <a:gd name="connsiteX5" fmla="*/ 580730 w 825233"/>
                <a:gd name="connsiteY5" fmla="*/ 130236 h 257765"/>
                <a:gd name="connsiteX6" fmla="*/ 412054 w 825233"/>
                <a:gd name="connsiteY6" fmla="*/ 174623 h 257765"/>
                <a:gd name="connsiteX7" fmla="*/ 258175 w 825233"/>
                <a:gd name="connsiteY7" fmla="*/ 127276 h 257765"/>
                <a:gd name="connsiteX8" fmla="*/ 0 w 825233"/>
                <a:gd name="connsiteY8" fmla="*/ 245670 h 257765"/>
                <a:gd name="connsiteX9" fmla="*/ 0 w 825233"/>
                <a:gd name="connsiteY9" fmla="*/ 245670 h 257765"/>
                <a:gd name="connsiteX10" fmla="*/ 82858 w 825233"/>
                <a:gd name="connsiteY10" fmla="*/ 103991 h 257765"/>
                <a:gd name="connsiteX11" fmla="*/ 288427 w 825233"/>
                <a:gd name="connsiteY11" fmla="*/ 0 h 257765"/>
                <a:gd name="connsiteX0" fmla="*/ 288427 w 825233"/>
                <a:gd name="connsiteY0" fmla="*/ 0 h 257765"/>
                <a:gd name="connsiteX1" fmla="*/ 521172 w 825233"/>
                <a:gd name="connsiteY1" fmla="*/ 1673 h 257765"/>
                <a:gd name="connsiteX2" fmla="*/ 721691 w 825233"/>
                <a:gd name="connsiteY2" fmla="*/ 111421 h 257765"/>
                <a:gd name="connsiteX3" fmla="*/ 825233 w 825233"/>
                <a:gd name="connsiteY3" fmla="*/ 257765 h 257765"/>
                <a:gd name="connsiteX4" fmla="*/ 580730 w 825233"/>
                <a:gd name="connsiteY4" fmla="*/ 130236 h 257765"/>
                <a:gd name="connsiteX5" fmla="*/ 412054 w 825233"/>
                <a:gd name="connsiteY5" fmla="*/ 174623 h 257765"/>
                <a:gd name="connsiteX6" fmla="*/ 258175 w 825233"/>
                <a:gd name="connsiteY6" fmla="*/ 127276 h 257765"/>
                <a:gd name="connsiteX7" fmla="*/ 0 w 825233"/>
                <a:gd name="connsiteY7" fmla="*/ 245670 h 257765"/>
                <a:gd name="connsiteX8" fmla="*/ 0 w 825233"/>
                <a:gd name="connsiteY8" fmla="*/ 245670 h 257765"/>
                <a:gd name="connsiteX9" fmla="*/ 82858 w 825233"/>
                <a:gd name="connsiteY9" fmla="*/ 103991 h 257765"/>
                <a:gd name="connsiteX10" fmla="*/ 288427 w 825233"/>
                <a:gd name="connsiteY10" fmla="*/ 0 h 257765"/>
                <a:gd name="connsiteX0" fmla="*/ 288427 w 825233"/>
                <a:gd name="connsiteY0" fmla="*/ 0 h 257765"/>
                <a:gd name="connsiteX1" fmla="*/ 521172 w 825233"/>
                <a:gd name="connsiteY1" fmla="*/ 1673 h 257765"/>
                <a:gd name="connsiteX2" fmla="*/ 721691 w 825233"/>
                <a:gd name="connsiteY2" fmla="*/ 111421 h 257765"/>
                <a:gd name="connsiteX3" fmla="*/ 825233 w 825233"/>
                <a:gd name="connsiteY3" fmla="*/ 257765 h 257765"/>
                <a:gd name="connsiteX4" fmla="*/ 580730 w 825233"/>
                <a:gd name="connsiteY4" fmla="*/ 130236 h 257765"/>
                <a:gd name="connsiteX5" fmla="*/ 412054 w 825233"/>
                <a:gd name="connsiteY5" fmla="*/ 174623 h 257765"/>
                <a:gd name="connsiteX6" fmla="*/ 258175 w 825233"/>
                <a:gd name="connsiteY6" fmla="*/ 127276 h 257765"/>
                <a:gd name="connsiteX7" fmla="*/ 0 w 825233"/>
                <a:gd name="connsiteY7" fmla="*/ 245670 h 257765"/>
                <a:gd name="connsiteX8" fmla="*/ 0 w 825233"/>
                <a:gd name="connsiteY8" fmla="*/ 245670 h 257765"/>
                <a:gd name="connsiteX9" fmla="*/ 82858 w 825233"/>
                <a:gd name="connsiteY9" fmla="*/ 103991 h 257765"/>
                <a:gd name="connsiteX10" fmla="*/ 288427 w 825233"/>
                <a:gd name="connsiteY10" fmla="*/ 0 h 257765"/>
                <a:gd name="connsiteX0" fmla="*/ 288427 w 825233"/>
                <a:gd name="connsiteY0" fmla="*/ 0 h 257765"/>
                <a:gd name="connsiteX1" fmla="*/ 521172 w 825233"/>
                <a:gd name="connsiteY1" fmla="*/ 1673 h 257765"/>
                <a:gd name="connsiteX2" fmla="*/ 721691 w 825233"/>
                <a:gd name="connsiteY2" fmla="*/ 111421 h 257765"/>
                <a:gd name="connsiteX3" fmla="*/ 825233 w 825233"/>
                <a:gd name="connsiteY3" fmla="*/ 257765 h 257765"/>
                <a:gd name="connsiteX4" fmla="*/ 580730 w 825233"/>
                <a:gd name="connsiteY4" fmla="*/ 130236 h 257765"/>
                <a:gd name="connsiteX5" fmla="*/ 412054 w 825233"/>
                <a:gd name="connsiteY5" fmla="*/ 174623 h 257765"/>
                <a:gd name="connsiteX6" fmla="*/ 258175 w 825233"/>
                <a:gd name="connsiteY6" fmla="*/ 127276 h 257765"/>
                <a:gd name="connsiteX7" fmla="*/ 0 w 825233"/>
                <a:gd name="connsiteY7" fmla="*/ 245670 h 257765"/>
                <a:gd name="connsiteX8" fmla="*/ 0 w 825233"/>
                <a:gd name="connsiteY8" fmla="*/ 245670 h 257765"/>
                <a:gd name="connsiteX9" fmla="*/ 82858 w 825233"/>
                <a:gd name="connsiteY9" fmla="*/ 103991 h 257765"/>
                <a:gd name="connsiteX10" fmla="*/ 288427 w 825233"/>
                <a:gd name="connsiteY10" fmla="*/ 0 h 257765"/>
                <a:gd name="connsiteX0" fmla="*/ 288427 w 825233"/>
                <a:gd name="connsiteY0" fmla="*/ 2143 h 259908"/>
                <a:gd name="connsiteX1" fmla="*/ 521172 w 825233"/>
                <a:gd name="connsiteY1" fmla="*/ 3816 h 259908"/>
                <a:gd name="connsiteX2" fmla="*/ 721691 w 825233"/>
                <a:gd name="connsiteY2" fmla="*/ 113564 h 259908"/>
                <a:gd name="connsiteX3" fmla="*/ 825233 w 825233"/>
                <a:gd name="connsiteY3" fmla="*/ 259908 h 259908"/>
                <a:gd name="connsiteX4" fmla="*/ 580730 w 825233"/>
                <a:gd name="connsiteY4" fmla="*/ 132379 h 259908"/>
                <a:gd name="connsiteX5" fmla="*/ 412054 w 825233"/>
                <a:gd name="connsiteY5" fmla="*/ 176766 h 259908"/>
                <a:gd name="connsiteX6" fmla="*/ 258175 w 825233"/>
                <a:gd name="connsiteY6" fmla="*/ 129419 h 259908"/>
                <a:gd name="connsiteX7" fmla="*/ 0 w 825233"/>
                <a:gd name="connsiteY7" fmla="*/ 247813 h 259908"/>
                <a:gd name="connsiteX8" fmla="*/ 0 w 825233"/>
                <a:gd name="connsiteY8" fmla="*/ 247813 h 259908"/>
                <a:gd name="connsiteX9" fmla="*/ 82858 w 825233"/>
                <a:gd name="connsiteY9" fmla="*/ 106134 h 259908"/>
                <a:gd name="connsiteX10" fmla="*/ 288427 w 825233"/>
                <a:gd name="connsiteY10" fmla="*/ 2143 h 259908"/>
                <a:gd name="connsiteX0" fmla="*/ 288427 w 825233"/>
                <a:gd name="connsiteY0" fmla="*/ 2143 h 259908"/>
                <a:gd name="connsiteX1" fmla="*/ 521172 w 825233"/>
                <a:gd name="connsiteY1" fmla="*/ 3816 h 259908"/>
                <a:gd name="connsiteX2" fmla="*/ 721691 w 825233"/>
                <a:gd name="connsiteY2" fmla="*/ 113564 h 259908"/>
                <a:gd name="connsiteX3" fmla="*/ 825233 w 825233"/>
                <a:gd name="connsiteY3" fmla="*/ 259908 h 259908"/>
                <a:gd name="connsiteX4" fmla="*/ 580730 w 825233"/>
                <a:gd name="connsiteY4" fmla="*/ 132379 h 259908"/>
                <a:gd name="connsiteX5" fmla="*/ 412054 w 825233"/>
                <a:gd name="connsiteY5" fmla="*/ 176766 h 259908"/>
                <a:gd name="connsiteX6" fmla="*/ 258175 w 825233"/>
                <a:gd name="connsiteY6" fmla="*/ 129419 h 259908"/>
                <a:gd name="connsiteX7" fmla="*/ 0 w 825233"/>
                <a:gd name="connsiteY7" fmla="*/ 247813 h 259908"/>
                <a:gd name="connsiteX8" fmla="*/ 0 w 825233"/>
                <a:gd name="connsiteY8" fmla="*/ 247813 h 259908"/>
                <a:gd name="connsiteX9" fmla="*/ 82858 w 825233"/>
                <a:gd name="connsiteY9" fmla="*/ 106134 h 259908"/>
                <a:gd name="connsiteX10" fmla="*/ 288427 w 825233"/>
                <a:gd name="connsiteY10" fmla="*/ 2143 h 259908"/>
                <a:gd name="connsiteX0" fmla="*/ 288427 w 825233"/>
                <a:gd name="connsiteY0" fmla="*/ 4280 h 262045"/>
                <a:gd name="connsiteX1" fmla="*/ 521172 w 825233"/>
                <a:gd name="connsiteY1" fmla="*/ 5953 h 262045"/>
                <a:gd name="connsiteX2" fmla="*/ 721691 w 825233"/>
                <a:gd name="connsiteY2" fmla="*/ 115701 h 262045"/>
                <a:gd name="connsiteX3" fmla="*/ 825233 w 825233"/>
                <a:gd name="connsiteY3" fmla="*/ 262045 h 262045"/>
                <a:gd name="connsiteX4" fmla="*/ 580730 w 825233"/>
                <a:gd name="connsiteY4" fmla="*/ 134516 h 262045"/>
                <a:gd name="connsiteX5" fmla="*/ 412054 w 825233"/>
                <a:gd name="connsiteY5" fmla="*/ 178903 h 262045"/>
                <a:gd name="connsiteX6" fmla="*/ 258175 w 825233"/>
                <a:gd name="connsiteY6" fmla="*/ 131556 h 262045"/>
                <a:gd name="connsiteX7" fmla="*/ 0 w 825233"/>
                <a:gd name="connsiteY7" fmla="*/ 249950 h 262045"/>
                <a:gd name="connsiteX8" fmla="*/ 0 w 825233"/>
                <a:gd name="connsiteY8" fmla="*/ 249950 h 262045"/>
                <a:gd name="connsiteX9" fmla="*/ 82858 w 825233"/>
                <a:gd name="connsiteY9" fmla="*/ 108271 h 262045"/>
                <a:gd name="connsiteX10" fmla="*/ 288427 w 825233"/>
                <a:gd name="connsiteY10" fmla="*/ 4280 h 262045"/>
                <a:gd name="connsiteX0" fmla="*/ 288427 w 825233"/>
                <a:gd name="connsiteY0" fmla="*/ 7327 h 265092"/>
                <a:gd name="connsiteX1" fmla="*/ 521172 w 825233"/>
                <a:gd name="connsiteY1" fmla="*/ 9000 h 265092"/>
                <a:gd name="connsiteX2" fmla="*/ 721691 w 825233"/>
                <a:gd name="connsiteY2" fmla="*/ 118748 h 265092"/>
                <a:gd name="connsiteX3" fmla="*/ 825233 w 825233"/>
                <a:gd name="connsiteY3" fmla="*/ 265092 h 265092"/>
                <a:gd name="connsiteX4" fmla="*/ 580730 w 825233"/>
                <a:gd name="connsiteY4" fmla="*/ 137563 h 265092"/>
                <a:gd name="connsiteX5" fmla="*/ 412054 w 825233"/>
                <a:gd name="connsiteY5" fmla="*/ 181950 h 265092"/>
                <a:gd name="connsiteX6" fmla="*/ 258175 w 825233"/>
                <a:gd name="connsiteY6" fmla="*/ 134603 h 265092"/>
                <a:gd name="connsiteX7" fmla="*/ 0 w 825233"/>
                <a:gd name="connsiteY7" fmla="*/ 252997 h 265092"/>
                <a:gd name="connsiteX8" fmla="*/ 0 w 825233"/>
                <a:gd name="connsiteY8" fmla="*/ 252997 h 265092"/>
                <a:gd name="connsiteX9" fmla="*/ 82858 w 825233"/>
                <a:gd name="connsiteY9" fmla="*/ 111318 h 265092"/>
                <a:gd name="connsiteX10" fmla="*/ 288427 w 825233"/>
                <a:gd name="connsiteY10" fmla="*/ 7327 h 265092"/>
                <a:gd name="connsiteX0" fmla="*/ 288427 w 825233"/>
                <a:gd name="connsiteY0" fmla="*/ 7327 h 265092"/>
                <a:gd name="connsiteX1" fmla="*/ 521172 w 825233"/>
                <a:gd name="connsiteY1" fmla="*/ 9000 h 265092"/>
                <a:gd name="connsiteX2" fmla="*/ 721691 w 825233"/>
                <a:gd name="connsiteY2" fmla="*/ 118748 h 265092"/>
                <a:gd name="connsiteX3" fmla="*/ 825233 w 825233"/>
                <a:gd name="connsiteY3" fmla="*/ 265092 h 265092"/>
                <a:gd name="connsiteX4" fmla="*/ 580730 w 825233"/>
                <a:gd name="connsiteY4" fmla="*/ 137563 h 265092"/>
                <a:gd name="connsiteX5" fmla="*/ 412054 w 825233"/>
                <a:gd name="connsiteY5" fmla="*/ 181950 h 265092"/>
                <a:gd name="connsiteX6" fmla="*/ 258175 w 825233"/>
                <a:gd name="connsiteY6" fmla="*/ 134603 h 265092"/>
                <a:gd name="connsiteX7" fmla="*/ 0 w 825233"/>
                <a:gd name="connsiteY7" fmla="*/ 252997 h 265092"/>
                <a:gd name="connsiteX8" fmla="*/ 0 w 825233"/>
                <a:gd name="connsiteY8" fmla="*/ 252997 h 265092"/>
                <a:gd name="connsiteX9" fmla="*/ 82858 w 825233"/>
                <a:gd name="connsiteY9" fmla="*/ 111318 h 265092"/>
                <a:gd name="connsiteX10" fmla="*/ 288427 w 825233"/>
                <a:gd name="connsiteY10" fmla="*/ 7327 h 265092"/>
                <a:gd name="connsiteX0" fmla="*/ 305360 w 842166"/>
                <a:gd name="connsiteY0" fmla="*/ 7327 h 265092"/>
                <a:gd name="connsiteX1" fmla="*/ 538105 w 842166"/>
                <a:gd name="connsiteY1" fmla="*/ 9000 h 265092"/>
                <a:gd name="connsiteX2" fmla="*/ 738624 w 842166"/>
                <a:gd name="connsiteY2" fmla="*/ 118748 h 265092"/>
                <a:gd name="connsiteX3" fmla="*/ 842166 w 842166"/>
                <a:gd name="connsiteY3" fmla="*/ 265092 h 265092"/>
                <a:gd name="connsiteX4" fmla="*/ 597663 w 842166"/>
                <a:gd name="connsiteY4" fmla="*/ 137563 h 265092"/>
                <a:gd name="connsiteX5" fmla="*/ 428987 w 842166"/>
                <a:gd name="connsiteY5" fmla="*/ 181950 h 265092"/>
                <a:gd name="connsiteX6" fmla="*/ 275108 w 842166"/>
                <a:gd name="connsiteY6" fmla="*/ 134603 h 265092"/>
                <a:gd name="connsiteX7" fmla="*/ 16933 w 842166"/>
                <a:gd name="connsiteY7" fmla="*/ 252997 h 265092"/>
                <a:gd name="connsiteX8" fmla="*/ 0 w 842166"/>
                <a:gd name="connsiteY8" fmla="*/ 248158 h 265092"/>
                <a:gd name="connsiteX9" fmla="*/ 99791 w 842166"/>
                <a:gd name="connsiteY9" fmla="*/ 111318 h 265092"/>
                <a:gd name="connsiteX10" fmla="*/ 305360 w 842166"/>
                <a:gd name="connsiteY10" fmla="*/ 7327 h 265092"/>
                <a:gd name="connsiteX0" fmla="*/ 305360 w 842166"/>
                <a:gd name="connsiteY0" fmla="*/ 7327 h 265092"/>
                <a:gd name="connsiteX1" fmla="*/ 538105 w 842166"/>
                <a:gd name="connsiteY1" fmla="*/ 9000 h 265092"/>
                <a:gd name="connsiteX2" fmla="*/ 738624 w 842166"/>
                <a:gd name="connsiteY2" fmla="*/ 118748 h 265092"/>
                <a:gd name="connsiteX3" fmla="*/ 842166 w 842166"/>
                <a:gd name="connsiteY3" fmla="*/ 265092 h 265092"/>
                <a:gd name="connsiteX4" fmla="*/ 597663 w 842166"/>
                <a:gd name="connsiteY4" fmla="*/ 137563 h 265092"/>
                <a:gd name="connsiteX5" fmla="*/ 428987 w 842166"/>
                <a:gd name="connsiteY5" fmla="*/ 181950 h 265092"/>
                <a:gd name="connsiteX6" fmla="*/ 275108 w 842166"/>
                <a:gd name="connsiteY6" fmla="*/ 134603 h 265092"/>
                <a:gd name="connsiteX7" fmla="*/ 16933 w 842166"/>
                <a:gd name="connsiteY7" fmla="*/ 252997 h 265092"/>
                <a:gd name="connsiteX8" fmla="*/ 0 w 842166"/>
                <a:gd name="connsiteY8" fmla="*/ 248158 h 265092"/>
                <a:gd name="connsiteX9" fmla="*/ 99791 w 842166"/>
                <a:gd name="connsiteY9" fmla="*/ 111318 h 265092"/>
                <a:gd name="connsiteX10" fmla="*/ 305360 w 842166"/>
                <a:gd name="connsiteY10" fmla="*/ 7327 h 265092"/>
                <a:gd name="connsiteX0" fmla="*/ 312617 w 849423"/>
                <a:gd name="connsiteY0" fmla="*/ 7327 h 265092"/>
                <a:gd name="connsiteX1" fmla="*/ 545362 w 849423"/>
                <a:gd name="connsiteY1" fmla="*/ 9000 h 265092"/>
                <a:gd name="connsiteX2" fmla="*/ 745881 w 849423"/>
                <a:gd name="connsiteY2" fmla="*/ 118748 h 265092"/>
                <a:gd name="connsiteX3" fmla="*/ 849423 w 849423"/>
                <a:gd name="connsiteY3" fmla="*/ 265092 h 265092"/>
                <a:gd name="connsiteX4" fmla="*/ 604920 w 849423"/>
                <a:gd name="connsiteY4" fmla="*/ 137563 h 265092"/>
                <a:gd name="connsiteX5" fmla="*/ 436244 w 849423"/>
                <a:gd name="connsiteY5" fmla="*/ 181950 h 265092"/>
                <a:gd name="connsiteX6" fmla="*/ 282365 w 849423"/>
                <a:gd name="connsiteY6" fmla="*/ 134603 h 265092"/>
                <a:gd name="connsiteX7" fmla="*/ 24190 w 849423"/>
                <a:gd name="connsiteY7" fmla="*/ 252997 h 265092"/>
                <a:gd name="connsiteX8" fmla="*/ 0 w 849423"/>
                <a:gd name="connsiteY8" fmla="*/ 245739 h 265092"/>
                <a:gd name="connsiteX9" fmla="*/ 107048 w 849423"/>
                <a:gd name="connsiteY9" fmla="*/ 111318 h 265092"/>
                <a:gd name="connsiteX10" fmla="*/ 312617 w 849423"/>
                <a:gd name="connsiteY10" fmla="*/ 7327 h 265092"/>
                <a:gd name="connsiteX0" fmla="*/ 288427 w 825233"/>
                <a:gd name="connsiteY0" fmla="*/ 7327 h 265092"/>
                <a:gd name="connsiteX1" fmla="*/ 521172 w 825233"/>
                <a:gd name="connsiteY1" fmla="*/ 9000 h 265092"/>
                <a:gd name="connsiteX2" fmla="*/ 721691 w 825233"/>
                <a:gd name="connsiteY2" fmla="*/ 118748 h 265092"/>
                <a:gd name="connsiteX3" fmla="*/ 825233 w 825233"/>
                <a:gd name="connsiteY3" fmla="*/ 265092 h 265092"/>
                <a:gd name="connsiteX4" fmla="*/ 580730 w 825233"/>
                <a:gd name="connsiteY4" fmla="*/ 137563 h 265092"/>
                <a:gd name="connsiteX5" fmla="*/ 412054 w 825233"/>
                <a:gd name="connsiteY5" fmla="*/ 181950 h 265092"/>
                <a:gd name="connsiteX6" fmla="*/ 258175 w 825233"/>
                <a:gd name="connsiteY6" fmla="*/ 134603 h 265092"/>
                <a:gd name="connsiteX7" fmla="*/ 0 w 825233"/>
                <a:gd name="connsiteY7" fmla="*/ 252997 h 265092"/>
                <a:gd name="connsiteX8" fmla="*/ 58057 w 825233"/>
                <a:gd name="connsiteY8" fmla="*/ 240901 h 265092"/>
                <a:gd name="connsiteX9" fmla="*/ 82858 w 825233"/>
                <a:gd name="connsiteY9" fmla="*/ 111318 h 265092"/>
                <a:gd name="connsiteX10" fmla="*/ 288427 w 825233"/>
                <a:gd name="connsiteY10" fmla="*/ 7327 h 265092"/>
                <a:gd name="connsiteX0" fmla="*/ 288427 w 825233"/>
                <a:gd name="connsiteY0" fmla="*/ 7327 h 265092"/>
                <a:gd name="connsiteX1" fmla="*/ 521172 w 825233"/>
                <a:gd name="connsiteY1" fmla="*/ 9000 h 265092"/>
                <a:gd name="connsiteX2" fmla="*/ 721691 w 825233"/>
                <a:gd name="connsiteY2" fmla="*/ 118748 h 265092"/>
                <a:gd name="connsiteX3" fmla="*/ 825233 w 825233"/>
                <a:gd name="connsiteY3" fmla="*/ 265092 h 265092"/>
                <a:gd name="connsiteX4" fmla="*/ 580730 w 825233"/>
                <a:gd name="connsiteY4" fmla="*/ 137563 h 265092"/>
                <a:gd name="connsiteX5" fmla="*/ 412054 w 825233"/>
                <a:gd name="connsiteY5" fmla="*/ 181950 h 265092"/>
                <a:gd name="connsiteX6" fmla="*/ 258175 w 825233"/>
                <a:gd name="connsiteY6" fmla="*/ 134603 h 265092"/>
                <a:gd name="connsiteX7" fmla="*/ 0 w 825233"/>
                <a:gd name="connsiteY7" fmla="*/ 252997 h 265092"/>
                <a:gd name="connsiteX8" fmla="*/ 82858 w 825233"/>
                <a:gd name="connsiteY8" fmla="*/ 111318 h 265092"/>
                <a:gd name="connsiteX9" fmla="*/ 288427 w 825233"/>
                <a:gd name="connsiteY9" fmla="*/ 7327 h 265092"/>
                <a:gd name="connsiteX0" fmla="*/ 300522 w 837328"/>
                <a:gd name="connsiteY0" fmla="*/ 7327 h 265092"/>
                <a:gd name="connsiteX1" fmla="*/ 533267 w 837328"/>
                <a:gd name="connsiteY1" fmla="*/ 9000 h 265092"/>
                <a:gd name="connsiteX2" fmla="*/ 733786 w 837328"/>
                <a:gd name="connsiteY2" fmla="*/ 118748 h 265092"/>
                <a:gd name="connsiteX3" fmla="*/ 837328 w 837328"/>
                <a:gd name="connsiteY3" fmla="*/ 265092 h 265092"/>
                <a:gd name="connsiteX4" fmla="*/ 592825 w 837328"/>
                <a:gd name="connsiteY4" fmla="*/ 137563 h 265092"/>
                <a:gd name="connsiteX5" fmla="*/ 424149 w 837328"/>
                <a:gd name="connsiteY5" fmla="*/ 181950 h 265092"/>
                <a:gd name="connsiteX6" fmla="*/ 270270 w 837328"/>
                <a:gd name="connsiteY6" fmla="*/ 134603 h 265092"/>
                <a:gd name="connsiteX7" fmla="*/ 0 w 837328"/>
                <a:gd name="connsiteY7" fmla="*/ 248158 h 265092"/>
                <a:gd name="connsiteX8" fmla="*/ 94953 w 837328"/>
                <a:gd name="connsiteY8" fmla="*/ 111318 h 265092"/>
                <a:gd name="connsiteX9" fmla="*/ 300522 w 837328"/>
                <a:gd name="connsiteY9" fmla="*/ 7327 h 265092"/>
                <a:gd name="connsiteX0" fmla="*/ 300522 w 837328"/>
                <a:gd name="connsiteY0" fmla="*/ 7327 h 265092"/>
                <a:gd name="connsiteX1" fmla="*/ 533267 w 837328"/>
                <a:gd name="connsiteY1" fmla="*/ 9000 h 265092"/>
                <a:gd name="connsiteX2" fmla="*/ 733786 w 837328"/>
                <a:gd name="connsiteY2" fmla="*/ 118748 h 265092"/>
                <a:gd name="connsiteX3" fmla="*/ 837328 w 837328"/>
                <a:gd name="connsiteY3" fmla="*/ 265092 h 265092"/>
                <a:gd name="connsiteX4" fmla="*/ 592825 w 837328"/>
                <a:gd name="connsiteY4" fmla="*/ 137563 h 265092"/>
                <a:gd name="connsiteX5" fmla="*/ 424149 w 837328"/>
                <a:gd name="connsiteY5" fmla="*/ 181950 h 265092"/>
                <a:gd name="connsiteX6" fmla="*/ 270270 w 837328"/>
                <a:gd name="connsiteY6" fmla="*/ 134603 h 265092"/>
                <a:gd name="connsiteX7" fmla="*/ 0 w 837328"/>
                <a:gd name="connsiteY7" fmla="*/ 248158 h 265092"/>
                <a:gd name="connsiteX8" fmla="*/ 94953 w 837328"/>
                <a:gd name="connsiteY8" fmla="*/ 111318 h 265092"/>
                <a:gd name="connsiteX9" fmla="*/ 300522 w 837328"/>
                <a:gd name="connsiteY9" fmla="*/ 7327 h 265092"/>
                <a:gd name="connsiteX0" fmla="*/ 300522 w 837328"/>
                <a:gd name="connsiteY0" fmla="*/ 7327 h 265092"/>
                <a:gd name="connsiteX1" fmla="*/ 533267 w 837328"/>
                <a:gd name="connsiteY1" fmla="*/ 9000 h 265092"/>
                <a:gd name="connsiteX2" fmla="*/ 741043 w 837328"/>
                <a:gd name="connsiteY2" fmla="*/ 123586 h 265092"/>
                <a:gd name="connsiteX3" fmla="*/ 837328 w 837328"/>
                <a:gd name="connsiteY3" fmla="*/ 265092 h 265092"/>
                <a:gd name="connsiteX4" fmla="*/ 592825 w 837328"/>
                <a:gd name="connsiteY4" fmla="*/ 137563 h 265092"/>
                <a:gd name="connsiteX5" fmla="*/ 424149 w 837328"/>
                <a:gd name="connsiteY5" fmla="*/ 181950 h 265092"/>
                <a:gd name="connsiteX6" fmla="*/ 270270 w 837328"/>
                <a:gd name="connsiteY6" fmla="*/ 134603 h 265092"/>
                <a:gd name="connsiteX7" fmla="*/ 0 w 837328"/>
                <a:gd name="connsiteY7" fmla="*/ 248158 h 265092"/>
                <a:gd name="connsiteX8" fmla="*/ 94953 w 837328"/>
                <a:gd name="connsiteY8" fmla="*/ 111318 h 265092"/>
                <a:gd name="connsiteX9" fmla="*/ 300522 w 837328"/>
                <a:gd name="connsiteY9" fmla="*/ 7327 h 265092"/>
                <a:gd name="connsiteX0" fmla="*/ 300522 w 837328"/>
                <a:gd name="connsiteY0" fmla="*/ 7327 h 265092"/>
                <a:gd name="connsiteX1" fmla="*/ 533267 w 837328"/>
                <a:gd name="connsiteY1" fmla="*/ 9000 h 265092"/>
                <a:gd name="connsiteX2" fmla="*/ 741043 w 837328"/>
                <a:gd name="connsiteY2" fmla="*/ 123586 h 265092"/>
                <a:gd name="connsiteX3" fmla="*/ 837328 w 837328"/>
                <a:gd name="connsiteY3" fmla="*/ 265092 h 265092"/>
                <a:gd name="connsiteX4" fmla="*/ 592825 w 837328"/>
                <a:gd name="connsiteY4" fmla="*/ 137563 h 265092"/>
                <a:gd name="connsiteX5" fmla="*/ 424149 w 837328"/>
                <a:gd name="connsiteY5" fmla="*/ 181950 h 265092"/>
                <a:gd name="connsiteX6" fmla="*/ 270270 w 837328"/>
                <a:gd name="connsiteY6" fmla="*/ 134603 h 265092"/>
                <a:gd name="connsiteX7" fmla="*/ 0 w 837328"/>
                <a:gd name="connsiteY7" fmla="*/ 248158 h 265092"/>
                <a:gd name="connsiteX8" fmla="*/ 94953 w 837328"/>
                <a:gd name="connsiteY8" fmla="*/ 111318 h 265092"/>
                <a:gd name="connsiteX9" fmla="*/ 300522 w 837328"/>
                <a:gd name="connsiteY9" fmla="*/ 7327 h 26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328" h="265092">
                  <a:moveTo>
                    <a:pt x="300522" y="7327"/>
                  </a:moveTo>
                  <a:cubicBezTo>
                    <a:pt x="390199" y="-1791"/>
                    <a:pt x="395208" y="-3653"/>
                    <a:pt x="533267" y="9000"/>
                  </a:cubicBezTo>
                  <a:cubicBezTo>
                    <a:pt x="626717" y="50421"/>
                    <a:pt x="659688" y="57975"/>
                    <a:pt x="741043" y="123586"/>
                  </a:cubicBezTo>
                  <a:cubicBezTo>
                    <a:pt x="779589" y="168336"/>
                    <a:pt x="782130" y="145586"/>
                    <a:pt x="837328" y="265092"/>
                  </a:cubicBezTo>
                  <a:lnTo>
                    <a:pt x="592825" y="137563"/>
                  </a:lnTo>
                  <a:cubicBezTo>
                    <a:pt x="527007" y="117337"/>
                    <a:pt x="473962" y="184416"/>
                    <a:pt x="424149" y="181950"/>
                  </a:cubicBezTo>
                  <a:cubicBezTo>
                    <a:pt x="374336" y="179484"/>
                    <a:pt x="337959" y="114377"/>
                    <a:pt x="270270" y="134603"/>
                  </a:cubicBezTo>
                  <a:lnTo>
                    <a:pt x="0" y="248158"/>
                  </a:lnTo>
                  <a:cubicBezTo>
                    <a:pt x="34070" y="173517"/>
                    <a:pt x="63302" y="156931"/>
                    <a:pt x="94953" y="111318"/>
                  </a:cubicBezTo>
                  <a:cubicBezTo>
                    <a:pt x="189122" y="42130"/>
                    <a:pt x="196959" y="41004"/>
                    <a:pt x="300522" y="7327"/>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 name="Groupe 3"/>
          <p:cNvGrpSpPr/>
          <p:nvPr/>
        </p:nvGrpSpPr>
        <p:grpSpPr>
          <a:xfrm>
            <a:off x="5867449" y="1980948"/>
            <a:ext cx="4495225" cy="4853901"/>
            <a:chOff x="5867449" y="1980948"/>
            <a:chExt cx="4495225" cy="4853901"/>
          </a:xfrm>
        </p:grpSpPr>
        <p:cxnSp>
          <p:nvCxnSpPr>
            <p:cNvPr id="42" name="Connecteur droit 41"/>
            <p:cNvCxnSpPr/>
            <p:nvPr/>
          </p:nvCxnSpPr>
          <p:spPr>
            <a:xfrm flipH="1" flipV="1">
              <a:off x="9617567" y="4969135"/>
              <a:ext cx="11859" cy="1865714"/>
            </a:xfrm>
            <a:prstGeom prst="line">
              <a:avLst/>
            </a:prstGeom>
            <a:ln w="3810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 name="Groupe 2"/>
            <p:cNvGrpSpPr/>
            <p:nvPr/>
          </p:nvGrpSpPr>
          <p:grpSpPr>
            <a:xfrm>
              <a:off x="5867449" y="1980948"/>
              <a:ext cx="4495225" cy="4840256"/>
              <a:chOff x="5867449" y="1980948"/>
              <a:chExt cx="4495225" cy="4840256"/>
            </a:xfrm>
          </p:grpSpPr>
          <p:sp>
            <p:nvSpPr>
              <p:cNvPr id="31" name="Ellipse 30"/>
              <p:cNvSpPr/>
              <p:nvPr/>
            </p:nvSpPr>
            <p:spPr>
              <a:xfrm>
                <a:off x="8858972" y="2211970"/>
                <a:ext cx="897147" cy="80225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p:cNvSpPr/>
              <p:nvPr/>
            </p:nvSpPr>
            <p:spPr>
              <a:xfrm>
                <a:off x="8824465" y="3200718"/>
                <a:ext cx="966159" cy="19390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3" name="Connecteur droit 32"/>
              <p:cNvCxnSpPr>
                <a:stCxn id="31" idx="4"/>
                <a:endCxn id="32" idx="0"/>
              </p:cNvCxnSpPr>
              <p:nvPr/>
            </p:nvCxnSpPr>
            <p:spPr>
              <a:xfrm flipH="1">
                <a:off x="9307545" y="3014227"/>
                <a:ext cx="1" cy="1864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Ellipse 33"/>
              <p:cNvSpPr/>
              <p:nvPr/>
            </p:nvSpPr>
            <p:spPr>
              <a:xfrm>
                <a:off x="9127518" y="2540336"/>
                <a:ext cx="60385" cy="603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Ellipse 34"/>
              <p:cNvSpPr/>
              <p:nvPr/>
            </p:nvSpPr>
            <p:spPr>
              <a:xfrm>
                <a:off x="9423438" y="2540336"/>
                <a:ext cx="60385" cy="603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Ellipse 35"/>
              <p:cNvSpPr/>
              <p:nvPr/>
            </p:nvSpPr>
            <p:spPr>
              <a:xfrm>
                <a:off x="9232627" y="2772237"/>
                <a:ext cx="149833" cy="9916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7" name="Connecteur droit 36"/>
              <p:cNvCxnSpPr/>
              <p:nvPr/>
            </p:nvCxnSpPr>
            <p:spPr>
              <a:xfrm>
                <a:off x="9754199" y="3211229"/>
                <a:ext cx="608475" cy="99925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Connecteur droit 37"/>
              <p:cNvCxnSpPr/>
              <p:nvPr/>
            </p:nvCxnSpPr>
            <p:spPr>
              <a:xfrm flipV="1">
                <a:off x="8185650" y="3211229"/>
                <a:ext cx="671535" cy="94585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Connecteur droit 38"/>
              <p:cNvCxnSpPr/>
              <p:nvPr/>
            </p:nvCxnSpPr>
            <p:spPr>
              <a:xfrm>
                <a:off x="8185650" y="4084927"/>
                <a:ext cx="638815" cy="59011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p:nvCxnSpPr>
            <p:spPr>
              <a:xfrm flipH="1">
                <a:off x="9756119" y="4157083"/>
                <a:ext cx="573375" cy="51795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Connecteur droit 40"/>
              <p:cNvCxnSpPr/>
              <p:nvPr/>
            </p:nvCxnSpPr>
            <p:spPr>
              <a:xfrm flipH="1" flipV="1">
                <a:off x="9004769" y="4955490"/>
                <a:ext cx="11859" cy="1865714"/>
              </a:xfrm>
              <a:prstGeom prst="line">
                <a:avLst/>
              </a:prstGeom>
              <a:ln w="3810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Rectangle : avec coins rognés en haut 29"/>
              <p:cNvSpPr/>
              <p:nvPr/>
            </p:nvSpPr>
            <p:spPr>
              <a:xfrm>
                <a:off x="8812191" y="2187842"/>
                <a:ext cx="968240" cy="679956"/>
              </a:xfrm>
              <a:custGeom>
                <a:avLst/>
                <a:gdLst>
                  <a:gd name="connsiteX0" fmla="*/ 43133 w 801043"/>
                  <a:gd name="connsiteY0" fmla="*/ 0 h 258793"/>
                  <a:gd name="connsiteX1" fmla="*/ 757910 w 801043"/>
                  <a:gd name="connsiteY1" fmla="*/ 0 h 258793"/>
                  <a:gd name="connsiteX2" fmla="*/ 801043 w 801043"/>
                  <a:gd name="connsiteY2" fmla="*/ 43133 h 258793"/>
                  <a:gd name="connsiteX3" fmla="*/ 801043 w 801043"/>
                  <a:gd name="connsiteY3" fmla="*/ 258793 h 258793"/>
                  <a:gd name="connsiteX4" fmla="*/ 801043 w 801043"/>
                  <a:gd name="connsiteY4" fmla="*/ 258793 h 258793"/>
                  <a:gd name="connsiteX5" fmla="*/ 0 w 801043"/>
                  <a:gd name="connsiteY5" fmla="*/ 258793 h 258793"/>
                  <a:gd name="connsiteX6" fmla="*/ 0 w 801043"/>
                  <a:gd name="connsiteY6" fmla="*/ 258793 h 258793"/>
                  <a:gd name="connsiteX7" fmla="*/ 0 w 801043"/>
                  <a:gd name="connsiteY7" fmla="*/ 43133 h 258793"/>
                  <a:gd name="connsiteX8" fmla="*/ 43133 w 801043"/>
                  <a:gd name="connsiteY8" fmla="*/ 0 h 258793"/>
                  <a:gd name="connsiteX0" fmla="*/ 261794 w 801043"/>
                  <a:gd name="connsiteY0" fmla="*/ 39756 h 258793"/>
                  <a:gd name="connsiteX1" fmla="*/ 757910 w 801043"/>
                  <a:gd name="connsiteY1" fmla="*/ 0 h 258793"/>
                  <a:gd name="connsiteX2" fmla="*/ 801043 w 801043"/>
                  <a:gd name="connsiteY2" fmla="*/ 43133 h 258793"/>
                  <a:gd name="connsiteX3" fmla="*/ 801043 w 801043"/>
                  <a:gd name="connsiteY3" fmla="*/ 258793 h 258793"/>
                  <a:gd name="connsiteX4" fmla="*/ 801043 w 801043"/>
                  <a:gd name="connsiteY4" fmla="*/ 258793 h 258793"/>
                  <a:gd name="connsiteX5" fmla="*/ 0 w 801043"/>
                  <a:gd name="connsiteY5" fmla="*/ 258793 h 258793"/>
                  <a:gd name="connsiteX6" fmla="*/ 0 w 801043"/>
                  <a:gd name="connsiteY6" fmla="*/ 258793 h 258793"/>
                  <a:gd name="connsiteX7" fmla="*/ 0 w 801043"/>
                  <a:gd name="connsiteY7" fmla="*/ 43133 h 258793"/>
                  <a:gd name="connsiteX8" fmla="*/ 261794 w 801043"/>
                  <a:gd name="connsiteY8" fmla="*/ 39756 h 258793"/>
                  <a:gd name="connsiteX0" fmla="*/ 261794 w 801043"/>
                  <a:gd name="connsiteY0" fmla="*/ 39756 h 258793"/>
                  <a:gd name="connsiteX1" fmla="*/ 757910 w 801043"/>
                  <a:gd name="connsiteY1" fmla="*/ 0 h 258793"/>
                  <a:gd name="connsiteX2" fmla="*/ 612200 w 801043"/>
                  <a:gd name="connsiteY2" fmla="*/ 112707 h 258793"/>
                  <a:gd name="connsiteX3" fmla="*/ 801043 w 801043"/>
                  <a:gd name="connsiteY3" fmla="*/ 258793 h 258793"/>
                  <a:gd name="connsiteX4" fmla="*/ 801043 w 801043"/>
                  <a:gd name="connsiteY4" fmla="*/ 258793 h 258793"/>
                  <a:gd name="connsiteX5" fmla="*/ 0 w 801043"/>
                  <a:gd name="connsiteY5" fmla="*/ 258793 h 258793"/>
                  <a:gd name="connsiteX6" fmla="*/ 0 w 801043"/>
                  <a:gd name="connsiteY6" fmla="*/ 258793 h 258793"/>
                  <a:gd name="connsiteX7" fmla="*/ 0 w 801043"/>
                  <a:gd name="connsiteY7" fmla="*/ 43133 h 258793"/>
                  <a:gd name="connsiteX8" fmla="*/ 261794 w 801043"/>
                  <a:gd name="connsiteY8" fmla="*/ 39756 h 258793"/>
                  <a:gd name="connsiteX0" fmla="*/ 261794 w 801043"/>
                  <a:gd name="connsiteY0" fmla="*/ 39756 h 258793"/>
                  <a:gd name="connsiteX1" fmla="*/ 757910 w 801043"/>
                  <a:gd name="connsiteY1" fmla="*/ 0 h 258793"/>
                  <a:gd name="connsiteX2" fmla="*/ 721691 w 801043"/>
                  <a:gd name="connsiteY2" fmla="*/ 124544 h 258793"/>
                  <a:gd name="connsiteX3" fmla="*/ 801043 w 801043"/>
                  <a:gd name="connsiteY3" fmla="*/ 258793 h 258793"/>
                  <a:gd name="connsiteX4" fmla="*/ 801043 w 801043"/>
                  <a:gd name="connsiteY4" fmla="*/ 258793 h 258793"/>
                  <a:gd name="connsiteX5" fmla="*/ 0 w 801043"/>
                  <a:gd name="connsiteY5" fmla="*/ 258793 h 258793"/>
                  <a:gd name="connsiteX6" fmla="*/ 0 w 801043"/>
                  <a:gd name="connsiteY6" fmla="*/ 258793 h 258793"/>
                  <a:gd name="connsiteX7" fmla="*/ 0 w 801043"/>
                  <a:gd name="connsiteY7" fmla="*/ 43133 h 258793"/>
                  <a:gd name="connsiteX8" fmla="*/ 261794 w 801043"/>
                  <a:gd name="connsiteY8" fmla="*/ 39756 h 258793"/>
                  <a:gd name="connsiteX0" fmla="*/ 261794 w 801043"/>
                  <a:gd name="connsiteY0" fmla="*/ 24960 h 243997"/>
                  <a:gd name="connsiteX1" fmla="*/ 521172 w 801043"/>
                  <a:gd name="connsiteY1" fmla="*/ 0 h 243997"/>
                  <a:gd name="connsiteX2" fmla="*/ 721691 w 801043"/>
                  <a:gd name="connsiteY2" fmla="*/ 109748 h 243997"/>
                  <a:gd name="connsiteX3" fmla="*/ 801043 w 801043"/>
                  <a:gd name="connsiteY3" fmla="*/ 243997 h 243997"/>
                  <a:gd name="connsiteX4" fmla="*/ 801043 w 801043"/>
                  <a:gd name="connsiteY4" fmla="*/ 243997 h 243997"/>
                  <a:gd name="connsiteX5" fmla="*/ 0 w 801043"/>
                  <a:gd name="connsiteY5" fmla="*/ 243997 h 243997"/>
                  <a:gd name="connsiteX6" fmla="*/ 0 w 801043"/>
                  <a:gd name="connsiteY6" fmla="*/ 243997 h 243997"/>
                  <a:gd name="connsiteX7" fmla="*/ 0 w 801043"/>
                  <a:gd name="connsiteY7" fmla="*/ 28337 h 243997"/>
                  <a:gd name="connsiteX8" fmla="*/ 261794 w 801043"/>
                  <a:gd name="connsiteY8" fmla="*/ 24960 h 243997"/>
                  <a:gd name="connsiteX0" fmla="*/ 320978 w 801043"/>
                  <a:gd name="connsiteY0" fmla="*/ 1286 h 243997"/>
                  <a:gd name="connsiteX1" fmla="*/ 521172 w 801043"/>
                  <a:gd name="connsiteY1" fmla="*/ 0 h 243997"/>
                  <a:gd name="connsiteX2" fmla="*/ 721691 w 801043"/>
                  <a:gd name="connsiteY2" fmla="*/ 109748 h 243997"/>
                  <a:gd name="connsiteX3" fmla="*/ 801043 w 801043"/>
                  <a:gd name="connsiteY3" fmla="*/ 243997 h 243997"/>
                  <a:gd name="connsiteX4" fmla="*/ 801043 w 801043"/>
                  <a:gd name="connsiteY4" fmla="*/ 243997 h 243997"/>
                  <a:gd name="connsiteX5" fmla="*/ 0 w 801043"/>
                  <a:gd name="connsiteY5" fmla="*/ 243997 h 243997"/>
                  <a:gd name="connsiteX6" fmla="*/ 0 w 801043"/>
                  <a:gd name="connsiteY6" fmla="*/ 243997 h 243997"/>
                  <a:gd name="connsiteX7" fmla="*/ 0 w 801043"/>
                  <a:gd name="connsiteY7" fmla="*/ 28337 h 243997"/>
                  <a:gd name="connsiteX8" fmla="*/ 320978 w 801043"/>
                  <a:gd name="connsiteY8" fmla="*/ 1286 h 243997"/>
                  <a:gd name="connsiteX0" fmla="*/ 320978 w 801043"/>
                  <a:gd name="connsiteY0" fmla="*/ 1286 h 243997"/>
                  <a:gd name="connsiteX1" fmla="*/ 521172 w 801043"/>
                  <a:gd name="connsiteY1" fmla="*/ 0 h 243997"/>
                  <a:gd name="connsiteX2" fmla="*/ 721691 w 801043"/>
                  <a:gd name="connsiteY2" fmla="*/ 109748 h 243997"/>
                  <a:gd name="connsiteX3" fmla="*/ 801043 w 801043"/>
                  <a:gd name="connsiteY3" fmla="*/ 243997 h 243997"/>
                  <a:gd name="connsiteX4" fmla="*/ 801043 w 801043"/>
                  <a:gd name="connsiteY4" fmla="*/ 243997 h 243997"/>
                  <a:gd name="connsiteX5" fmla="*/ 0 w 801043"/>
                  <a:gd name="connsiteY5" fmla="*/ 243997 h 243997"/>
                  <a:gd name="connsiteX6" fmla="*/ 0 w 801043"/>
                  <a:gd name="connsiteY6" fmla="*/ 243997 h 243997"/>
                  <a:gd name="connsiteX7" fmla="*/ 82858 w 801043"/>
                  <a:gd name="connsiteY7" fmla="*/ 102318 h 243997"/>
                  <a:gd name="connsiteX8" fmla="*/ 320978 w 801043"/>
                  <a:gd name="connsiteY8" fmla="*/ 1286 h 243997"/>
                  <a:gd name="connsiteX0" fmla="*/ 320978 w 801043"/>
                  <a:gd name="connsiteY0" fmla="*/ 1286 h 243997"/>
                  <a:gd name="connsiteX1" fmla="*/ 521172 w 801043"/>
                  <a:gd name="connsiteY1" fmla="*/ 0 h 243997"/>
                  <a:gd name="connsiteX2" fmla="*/ 721691 w 801043"/>
                  <a:gd name="connsiteY2" fmla="*/ 109748 h 243997"/>
                  <a:gd name="connsiteX3" fmla="*/ 801043 w 801043"/>
                  <a:gd name="connsiteY3" fmla="*/ 243997 h 243997"/>
                  <a:gd name="connsiteX4" fmla="*/ 801043 w 801043"/>
                  <a:gd name="connsiteY4" fmla="*/ 243997 h 243997"/>
                  <a:gd name="connsiteX5" fmla="*/ 0 w 801043"/>
                  <a:gd name="connsiteY5" fmla="*/ 243997 h 243997"/>
                  <a:gd name="connsiteX6" fmla="*/ 0 w 801043"/>
                  <a:gd name="connsiteY6" fmla="*/ 243997 h 243997"/>
                  <a:gd name="connsiteX7" fmla="*/ 82858 w 801043"/>
                  <a:gd name="connsiteY7" fmla="*/ 102318 h 243997"/>
                  <a:gd name="connsiteX8" fmla="*/ 320978 w 801043"/>
                  <a:gd name="connsiteY8" fmla="*/ 1286 h 243997"/>
                  <a:gd name="connsiteX0" fmla="*/ 288427 w 801043"/>
                  <a:gd name="connsiteY0" fmla="*/ 0 h 245670"/>
                  <a:gd name="connsiteX1" fmla="*/ 521172 w 801043"/>
                  <a:gd name="connsiteY1" fmla="*/ 1673 h 245670"/>
                  <a:gd name="connsiteX2" fmla="*/ 721691 w 801043"/>
                  <a:gd name="connsiteY2" fmla="*/ 111421 h 245670"/>
                  <a:gd name="connsiteX3" fmla="*/ 801043 w 801043"/>
                  <a:gd name="connsiteY3" fmla="*/ 245670 h 245670"/>
                  <a:gd name="connsiteX4" fmla="*/ 801043 w 801043"/>
                  <a:gd name="connsiteY4" fmla="*/ 245670 h 245670"/>
                  <a:gd name="connsiteX5" fmla="*/ 0 w 801043"/>
                  <a:gd name="connsiteY5" fmla="*/ 245670 h 245670"/>
                  <a:gd name="connsiteX6" fmla="*/ 0 w 801043"/>
                  <a:gd name="connsiteY6" fmla="*/ 245670 h 245670"/>
                  <a:gd name="connsiteX7" fmla="*/ 82858 w 801043"/>
                  <a:gd name="connsiteY7" fmla="*/ 103991 h 245670"/>
                  <a:gd name="connsiteX8" fmla="*/ 288427 w 801043"/>
                  <a:gd name="connsiteY8" fmla="*/ 0 h 245670"/>
                  <a:gd name="connsiteX0" fmla="*/ 288427 w 801043"/>
                  <a:gd name="connsiteY0" fmla="*/ 0 h 245670"/>
                  <a:gd name="connsiteX1" fmla="*/ 521172 w 801043"/>
                  <a:gd name="connsiteY1" fmla="*/ 1673 h 245670"/>
                  <a:gd name="connsiteX2" fmla="*/ 721691 w 801043"/>
                  <a:gd name="connsiteY2" fmla="*/ 111421 h 245670"/>
                  <a:gd name="connsiteX3" fmla="*/ 801043 w 801043"/>
                  <a:gd name="connsiteY3" fmla="*/ 245670 h 245670"/>
                  <a:gd name="connsiteX4" fmla="*/ 801043 w 801043"/>
                  <a:gd name="connsiteY4" fmla="*/ 245670 h 245670"/>
                  <a:gd name="connsiteX5" fmla="*/ 397258 w 801043"/>
                  <a:gd name="connsiteY5" fmla="*/ 183501 h 245670"/>
                  <a:gd name="connsiteX6" fmla="*/ 0 w 801043"/>
                  <a:gd name="connsiteY6" fmla="*/ 245670 h 245670"/>
                  <a:gd name="connsiteX7" fmla="*/ 0 w 801043"/>
                  <a:gd name="connsiteY7" fmla="*/ 245670 h 245670"/>
                  <a:gd name="connsiteX8" fmla="*/ 82858 w 801043"/>
                  <a:gd name="connsiteY8" fmla="*/ 103991 h 245670"/>
                  <a:gd name="connsiteX9" fmla="*/ 288427 w 801043"/>
                  <a:gd name="connsiteY9" fmla="*/ 0 h 245670"/>
                  <a:gd name="connsiteX0" fmla="*/ 288427 w 801043"/>
                  <a:gd name="connsiteY0" fmla="*/ 0 h 245670"/>
                  <a:gd name="connsiteX1" fmla="*/ 521172 w 801043"/>
                  <a:gd name="connsiteY1" fmla="*/ 1673 h 245670"/>
                  <a:gd name="connsiteX2" fmla="*/ 721691 w 801043"/>
                  <a:gd name="connsiteY2" fmla="*/ 111421 h 245670"/>
                  <a:gd name="connsiteX3" fmla="*/ 801043 w 801043"/>
                  <a:gd name="connsiteY3" fmla="*/ 245670 h 245670"/>
                  <a:gd name="connsiteX4" fmla="*/ 801043 w 801043"/>
                  <a:gd name="connsiteY4" fmla="*/ 245670 h 245670"/>
                  <a:gd name="connsiteX5" fmla="*/ 258175 w 801043"/>
                  <a:gd name="connsiteY5" fmla="*/ 127276 h 245670"/>
                  <a:gd name="connsiteX6" fmla="*/ 0 w 801043"/>
                  <a:gd name="connsiteY6" fmla="*/ 245670 h 245670"/>
                  <a:gd name="connsiteX7" fmla="*/ 0 w 801043"/>
                  <a:gd name="connsiteY7" fmla="*/ 245670 h 245670"/>
                  <a:gd name="connsiteX8" fmla="*/ 82858 w 801043"/>
                  <a:gd name="connsiteY8" fmla="*/ 103991 h 245670"/>
                  <a:gd name="connsiteX9" fmla="*/ 288427 w 801043"/>
                  <a:gd name="connsiteY9" fmla="*/ 0 h 245670"/>
                  <a:gd name="connsiteX0" fmla="*/ 288427 w 801043"/>
                  <a:gd name="connsiteY0" fmla="*/ 0 h 245670"/>
                  <a:gd name="connsiteX1" fmla="*/ 521172 w 801043"/>
                  <a:gd name="connsiteY1" fmla="*/ 1673 h 245670"/>
                  <a:gd name="connsiteX2" fmla="*/ 721691 w 801043"/>
                  <a:gd name="connsiteY2" fmla="*/ 111421 h 245670"/>
                  <a:gd name="connsiteX3" fmla="*/ 801043 w 801043"/>
                  <a:gd name="connsiteY3" fmla="*/ 245670 h 245670"/>
                  <a:gd name="connsiteX4" fmla="*/ 801043 w 801043"/>
                  <a:gd name="connsiteY4" fmla="*/ 245670 h 245670"/>
                  <a:gd name="connsiteX5" fmla="*/ 557056 w 801043"/>
                  <a:gd name="connsiteY5" fmla="*/ 142072 h 245670"/>
                  <a:gd name="connsiteX6" fmla="*/ 258175 w 801043"/>
                  <a:gd name="connsiteY6" fmla="*/ 127276 h 245670"/>
                  <a:gd name="connsiteX7" fmla="*/ 0 w 801043"/>
                  <a:gd name="connsiteY7" fmla="*/ 245670 h 245670"/>
                  <a:gd name="connsiteX8" fmla="*/ 0 w 801043"/>
                  <a:gd name="connsiteY8" fmla="*/ 245670 h 245670"/>
                  <a:gd name="connsiteX9" fmla="*/ 82858 w 801043"/>
                  <a:gd name="connsiteY9" fmla="*/ 103991 h 245670"/>
                  <a:gd name="connsiteX10" fmla="*/ 288427 w 801043"/>
                  <a:gd name="connsiteY10" fmla="*/ 0 h 245670"/>
                  <a:gd name="connsiteX0" fmla="*/ 288427 w 801043"/>
                  <a:gd name="connsiteY0" fmla="*/ 0 h 245670"/>
                  <a:gd name="connsiteX1" fmla="*/ 521172 w 801043"/>
                  <a:gd name="connsiteY1" fmla="*/ 1673 h 245670"/>
                  <a:gd name="connsiteX2" fmla="*/ 721691 w 801043"/>
                  <a:gd name="connsiteY2" fmla="*/ 111421 h 245670"/>
                  <a:gd name="connsiteX3" fmla="*/ 801043 w 801043"/>
                  <a:gd name="connsiteY3" fmla="*/ 245670 h 245670"/>
                  <a:gd name="connsiteX4" fmla="*/ 801043 w 801043"/>
                  <a:gd name="connsiteY4" fmla="*/ 245670 h 245670"/>
                  <a:gd name="connsiteX5" fmla="*/ 557056 w 801043"/>
                  <a:gd name="connsiteY5" fmla="*/ 142072 h 245670"/>
                  <a:gd name="connsiteX6" fmla="*/ 412054 w 801043"/>
                  <a:gd name="connsiteY6" fmla="*/ 174623 h 245670"/>
                  <a:gd name="connsiteX7" fmla="*/ 258175 w 801043"/>
                  <a:gd name="connsiteY7" fmla="*/ 127276 h 245670"/>
                  <a:gd name="connsiteX8" fmla="*/ 0 w 801043"/>
                  <a:gd name="connsiteY8" fmla="*/ 245670 h 245670"/>
                  <a:gd name="connsiteX9" fmla="*/ 0 w 801043"/>
                  <a:gd name="connsiteY9" fmla="*/ 245670 h 245670"/>
                  <a:gd name="connsiteX10" fmla="*/ 82858 w 801043"/>
                  <a:gd name="connsiteY10" fmla="*/ 103991 h 245670"/>
                  <a:gd name="connsiteX11" fmla="*/ 288427 w 801043"/>
                  <a:gd name="connsiteY11" fmla="*/ 0 h 245670"/>
                  <a:gd name="connsiteX0" fmla="*/ 288427 w 801043"/>
                  <a:gd name="connsiteY0" fmla="*/ 0 h 245670"/>
                  <a:gd name="connsiteX1" fmla="*/ 521172 w 801043"/>
                  <a:gd name="connsiteY1" fmla="*/ 1673 h 245670"/>
                  <a:gd name="connsiteX2" fmla="*/ 721691 w 801043"/>
                  <a:gd name="connsiteY2" fmla="*/ 111421 h 245670"/>
                  <a:gd name="connsiteX3" fmla="*/ 801043 w 801043"/>
                  <a:gd name="connsiteY3" fmla="*/ 245670 h 245670"/>
                  <a:gd name="connsiteX4" fmla="*/ 801043 w 801043"/>
                  <a:gd name="connsiteY4" fmla="*/ 245670 h 245670"/>
                  <a:gd name="connsiteX5" fmla="*/ 580730 w 801043"/>
                  <a:gd name="connsiteY5" fmla="*/ 130236 h 245670"/>
                  <a:gd name="connsiteX6" fmla="*/ 412054 w 801043"/>
                  <a:gd name="connsiteY6" fmla="*/ 174623 h 245670"/>
                  <a:gd name="connsiteX7" fmla="*/ 258175 w 801043"/>
                  <a:gd name="connsiteY7" fmla="*/ 127276 h 245670"/>
                  <a:gd name="connsiteX8" fmla="*/ 0 w 801043"/>
                  <a:gd name="connsiteY8" fmla="*/ 245670 h 245670"/>
                  <a:gd name="connsiteX9" fmla="*/ 0 w 801043"/>
                  <a:gd name="connsiteY9" fmla="*/ 245670 h 245670"/>
                  <a:gd name="connsiteX10" fmla="*/ 82858 w 801043"/>
                  <a:gd name="connsiteY10" fmla="*/ 103991 h 245670"/>
                  <a:gd name="connsiteX11" fmla="*/ 288427 w 801043"/>
                  <a:gd name="connsiteY11" fmla="*/ 0 h 245670"/>
                  <a:gd name="connsiteX0" fmla="*/ 288427 w 801043"/>
                  <a:gd name="connsiteY0" fmla="*/ 0 h 245670"/>
                  <a:gd name="connsiteX1" fmla="*/ 521172 w 801043"/>
                  <a:gd name="connsiteY1" fmla="*/ 1673 h 245670"/>
                  <a:gd name="connsiteX2" fmla="*/ 721691 w 801043"/>
                  <a:gd name="connsiteY2" fmla="*/ 111421 h 245670"/>
                  <a:gd name="connsiteX3" fmla="*/ 801043 w 801043"/>
                  <a:gd name="connsiteY3" fmla="*/ 245670 h 245670"/>
                  <a:gd name="connsiteX4" fmla="*/ 801043 w 801043"/>
                  <a:gd name="connsiteY4" fmla="*/ 245670 h 245670"/>
                  <a:gd name="connsiteX5" fmla="*/ 580730 w 801043"/>
                  <a:gd name="connsiteY5" fmla="*/ 130236 h 245670"/>
                  <a:gd name="connsiteX6" fmla="*/ 412054 w 801043"/>
                  <a:gd name="connsiteY6" fmla="*/ 174623 h 245670"/>
                  <a:gd name="connsiteX7" fmla="*/ 258175 w 801043"/>
                  <a:gd name="connsiteY7" fmla="*/ 127276 h 245670"/>
                  <a:gd name="connsiteX8" fmla="*/ 0 w 801043"/>
                  <a:gd name="connsiteY8" fmla="*/ 245670 h 245670"/>
                  <a:gd name="connsiteX9" fmla="*/ 0 w 801043"/>
                  <a:gd name="connsiteY9" fmla="*/ 245670 h 245670"/>
                  <a:gd name="connsiteX10" fmla="*/ 82858 w 801043"/>
                  <a:gd name="connsiteY10" fmla="*/ 103991 h 245670"/>
                  <a:gd name="connsiteX11" fmla="*/ 288427 w 801043"/>
                  <a:gd name="connsiteY11" fmla="*/ 0 h 245670"/>
                  <a:gd name="connsiteX0" fmla="*/ 288427 w 801043"/>
                  <a:gd name="connsiteY0" fmla="*/ 0 h 245670"/>
                  <a:gd name="connsiteX1" fmla="*/ 521172 w 801043"/>
                  <a:gd name="connsiteY1" fmla="*/ 1673 h 245670"/>
                  <a:gd name="connsiteX2" fmla="*/ 721691 w 801043"/>
                  <a:gd name="connsiteY2" fmla="*/ 111421 h 245670"/>
                  <a:gd name="connsiteX3" fmla="*/ 801043 w 801043"/>
                  <a:gd name="connsiteY3" fmla="*/ 245670 h 245670"/>
                  <a:gd name="connsiteX4" fmla="*/ 757500 w 801043"/>
                  <a:gd name="connsiteY4" fmla="*/ 197289 h 245670"/>
                  <a:gd name="connsiteX5" fmla="*/ 580730 w 801043"/>
                  <a:gd name="connsiteY5" fmla="*/ 130236 h 245670"/>
                  <a:gd name="connsiteX6" fmla="*/ 412054 w 801043"/>
                  <a:gd name="connsiteY6" fmla="*/ 174623 h 245670"/>
                  <a:gd name="connsiteX7" fmla="*/ 258175 w 801043"/>
                  <a:gd name="connsiteY7" fmla="*/ 127276 h 245670"/>
                  <a:gd name="connsiteX8" fmla="*/ 0 w 801043"/>
                  <a:gd name="connsiteY8" fmla="*/ 245670 h 245670"/>
                  <a:gd name="connsiteX9" fmla="*/ 0 w 801043"/>
                  <a:gd name="connsiteY9" fmla="*/ 245670 h 245670"/>
                  <a:gd name="connsiteX10" fmla="*/ 82858 w 801043"/>
                  <a:gd name="connsiteY10" fmla="*/ 103991 h 245670"/>
                  <a:gd name="connsiteX11" fmla="*/ 288427 w 801043"/>
                  <a:gd name="connsiteY11" fmla="*/ 0 h 245670"/>
                  <a:gd name="connsiteX0" fmla="*/ 288427 w 825233"/>
                  <a:gd name="connsiteY0" fmla="*/ 0 h 257765"/>
                  <a:gd name="connsiteX1" fmla="*/ 521172 w 825233"/>
                  <a:gd name="connsiteY1" fmla="*/ 1673 h 257765"/>
                  <a:gd name="connsiteX2" fmla="*/ 721691 w 825233"/>
                  <a:gd name="connsiteY2" fmla="*/ 111421 h 257765"/>
                  <a:gd name="connsiteX3" fmla="*/ 825233 w 825233"/>
                  <a:gd name="connsiteY3" fmla="*/ 257765 h 257765"/>
                  <a:gd name="connsiteX4" fmla="*/ 757500 w 825233"/>
                  <a:gd name="connsiteY4" fmla="*/ 197289 h 257765"/>
                  <a:gd name="connsiteX5" fmla="*/ 580730 w 825233"/>
                  <a:gd name="connsiteY5" fmla="*/ 130236 h 257765"/>
                  <a:gd name="connsiteX6" fmla="*/ 412054 w 825233"/>
                  <a:gd name="connsiteY6" fmla="*/ 174623 h 257765"/>
                  <a:gd name="connsiteX7" fmla="*/ 258175 w 825233"/>
                  <a:gd name="connsiteY7" fmla="*/ 127276 h 257765"/>
                  <a:gd name="connsiteX8" fmla="*/ 0 w 825233"/>
                  <a:gd name="connsiteY8" fmla="*/ 245670 h 257765"/>
                  <a:gd name="connsiteX9" fmla="*/ 0 w 825233"/>
                  <a:gd name="connsiteY9" fmla="*/ 245670 h 257765"/>
                  <a:gd name="connsiteX10" fmla="*/ 82858 w 825233"/>
                  <a:gd name="connsiteY10" fmla="*/ 103991 h 257765"/>
                  <a:gd name="connsiteX11" fmla="*/ 288427 w 825233"/>
                  <a:gd name="connsiteY11" fmla="*/ 0 h 257765"/>
                  <a:gd name="connsiteX0" fmla="*/ 288427 w 825233"/>
                  <a:gd name="connsiteY0" fmla="*/ 0 h 257765"/>
                  <a:gd name="connsiteX1" fmla="*/ 521172 w 825233"/>
                  <a:gd name="connsiteY1" fmla="*/ 1673 h 257765"/>
                  <a:gd name="connsiteX2" fmla="*/ 721691 w 825233"/>
                  <a:gd name="connsiteY2" fmla="*/ 111421 h 257765"/>
                  <a:gd name="connsiteX3" fmla="*/ 825233 w 825233"/>
                  <a:gd name="connsiteY3" fmla="*/ 257765 h 257765"/>
                  <a:gd name="connsiteX4" fmla="*/ 580730 w 825233"/>
                  <a:gd name="connsiteY4" fmla="*/ 130236 h 257765"/>
                  <a:gd name="connsiteX5" fmla="*/ 412054 w 825233"/>
                  <a:gd name="connsiteY5" fmla="*/ 174623 h 257765"/>
                  <a:gd name="connsiteX6" fmla="*/ 258175 w 825233"/>
                  <a:gd name="connsiteY6" fmla="*/ 127276 h 257765"/>
                  <a:gd name="connsiteX7" fmla="*/ 0 w 825233"/>
                  <a:gd name="connsiteY7" fmla="*/ 245670 h 257765"/>
                  <a:gd name="connsiteX8" fmla="*/ 0 w 825233"/>
                  <a:gd name="connsiteY8" fmla="*/ 245670 h 257765"/>
                  <a:gd name="connsiteX9" fmla="*/ 82858 w 825233"/>
                  <a:gd name="connsiteY9" fmla="*/ 103991 h 257765"/>
                  <a:gd name="connsiteX10" fmla="*/ 288427 w 825233"/>
                  <a:gd name="connsiteY10" fmla="*/ 0 h 257765"/>
                  <a:gd name="connsiteX0" fmla="*/ 288427 w 825233"/>
                  <a:gd name="connsiteY0" fmla="*/ 0 h 257765"/>
                  <a:gd name="connsiteX1" fmla="*/ 521172 w 825233"/>
                  <a:gd name="connsiteY1" fmla="*/ 1673 h 257765"/>
                  <a:gd name="connsiteX2" fmla="*/ 721691 w 825233"/>
                  <a:gd name="connsiteY2" fmla="*/ 111421 h 257765"/>
                  <a:gd name="connsiteX3" fmla="*/ 825233 w 825233"/>
                  <a:gd name="connsiteY3" fmla="*/ 257765 h 257765"/>
                  <a:gd name="connsiteX4" fmla="*/ 580730 w 825233"/>
                  <a:gd name="connsiteY4" fmla="*/ 130236 h 257765"/>
                  <a:gd name="connsiteX5" fmla="*/ 412054 w 825233"/>
                  <a:gd name="connsiteY5" fmla="*/ 174623 h 257765"/>
                  <a:gd name="connsiteX6" fmla="*/ 258175 w 825233"/>
                  <a:gd name="connsiteY6" fmla="*/ 127276 h 257765"/>
                  <a:gd name="connsiteX7" fmla="*/ 0 w 825233"/>
                  <a:gd name="connsiteY7" fmla="*/ 245670 h 257765"/>
                  <a:gd name="connsiteX8" fmla="*/ 0 w 825233"/>
                  <a:gd name="connsiteY8" fmla="*/ 245670 h 257765"/>
                  <a:gd name="connsiteX9" fmla="*/ 82858 w 825233"/>
                  <a:gd name="connsiteY9" fmla="*/ 103991 h 257765"/>
                  <a:gd name="connsiteX10" fmla="*/ 288427 w 825233"/>
                  <a:gd name="connsiteY10" fmla="*/ 0 h 257765"/>
                  <a:gd name="connsiteX0" fmla="*/ 288427 w 825233"/>
                  <a:gd name="connsiteY0" fmla="*/ 0 h 257765"/>
                  <a:gd name="connsiteX1" fmla="*/ 521172 w 825233"/>
                  <a:gd name="connsiteY1" fmla="*/ 1673 h 257765"/>
                  <a:gd name="connsiteX2" fmla="*/ 721691 w 825233"/>
                  <a:gd name="connsiteY2" fmla="*/ 111421 h 257765"/>
                  <a:gd name="connsiteX3" fmla="*/ 825233 w 825233"/>
                  <a:gd name="connsiteY3" fmla="*/ 257765 h 257765"/>
                  <a:gd name="connsiteX4" fmla="*/ 580730 w 825233"/>
                  <a:gd name="connsiteY4" fmla="*/ 130236 h 257765"/>
                  <a:gd name="connsiteX5" fmla="*/ 412054 w 825233"/>
                  <a:gd name="connsiteY5" fmla="*/ 174623 h 257765"/>
                  <a:gd name="connsiteX6" fmla="*/ 258175 w 825233"/>
                  <a:gd name="connsiteY6" fmla="*/ 127276 h 257765"/>
                  <a:gd name="connsiteX7" fmla="*/ 0 w 825233"/>
                  <a:gd name="connsiteY7" fmla="*/ 245670 h 257765"/>
                  <a:gd name="connsiteX8" fmla="*/ 0 w 825233"/>
                  <a:gd name="connsiteY8" fmla="*/ 245670 h 257765"/>
                  <a:gd name="connsiteX9" fmla="*/ 82858 w 825233"/>
                  <a:gd name="connsiteY9" fmla="*/ 103991 h 257765"/>
                  <a:gd name="connsiteX10" fmla="*/ 288427 w 825233"/>
                  <a:gd name="connsiteY10" fmla="*/ 0 h 257765"/>
                  <a:gd name="connsiteX0" fmla="*/ 288427 w 825233"/>
                  <a:gd name="connsiteY0" fmla="*/ 2143 h 259908"/>
                  <a:gd name="connsiteX1" fmla="*/ 521172 w 825233"/>
                  <a:gd name="connsiteY1" fmla="*/ 3816 h 259908"/>
                  <a:gd name="connsiteX2" fmla="*/ 721691 w 825233"/>
                  <a:gd name="connsiteY2" fmla="*/ 113564 h 259908"/>
                  <a:gd name="connsiteX3" fmla="*/ 825233 w 825233"/>
                  <a:gd name="connsiteY3" fmla="*/ 259908 h 259908"/>
                  <a:gd name="connsiteX4" fmla="*/ 580730 w 825233"/>
                  <a:gd name="connsiteY4" fmla="*/ 132379 h 259908"/>
                  <a:gd name="connsiteX5" fmla="*/ 412054 w 825233"/>
                  <a:gd name="connsiteY5" fmla="*/ 176766 h 259908"/>
                  <a:gd name="connsiteX6" fmla="*/ 258175 w 825233"/>
                  <a:gd name="connsiteY6" fmla="*/ 129419 h 259908"/>
                  <a:gd name="connsiteX7" fmla="*/ 0 w 825233"/>
                  <a:gd name="connsiteY7" fmla="*/ 247813 h 259908"/>
                  <a:gd name="connsiteX8" fmla="*/ 0 w 825233"/>
                  <a:gd name="connsiteY8" fmla="*/ 247813 h 259908"/>
                  <a:gd name="connsiteX9" fmla="*/ 82858 w 825233"/>
                  <a:gd name="connsiteY9" fmla="*/ 106134 h 259908"/>
                  <a:gd name="connsiteX10" fmla="*/ 288427 w 825233"/>
                  <a:gd name="connsiteY10" fmla="*/ 2143 h 259908"/>
                  <a:gd name="connsiteX0" fmla="*/ 288427 w 825233"/>
                  <a:gd name="connsiteY0" fmla="*/ 2143 h 259908"/>
                  <a:gd name="connsiteX1" fmla="*/ 521172 w 825233"/>
                  <a:gd name="connsiteY1" fmla="*/ 3816 h 259908"/>
                  <a:gd name="connsiteX2" fmla="*/ 721691 w 825233"/>
                  <a:gd name="connsiteY2" fmla="*/ 113564 h 259908"/>
                  <a:gd name="connsiteX3" fmla="*/ 825233 w 825233"/>
                  <a:gd name="connsiteY3" fmla="*/ 259908 h 259908"/>
                  <a:gd name="connsiteX4" fmla="*/ 580730 w 825233"/>
                  <a:gd name="connsiteY4" fmla="*/ 132379 h 259908"/>
                  <a:gd name="connsiteX5" fmla="*/ 412054 w 825233"/>
                  <a:gd name="connsiteY5" fmla="*/ 176766 h 259908"/>
                  <a:gd name="connsiteX6" fmla="*/ 258175 w 825233"/>
                  <a:gd name="connsiteY6" fmla="*/ 129419 h 259908"/>
                  <a:gd name="connsiteX7" fmla="*/ 0 w 825233"/>
                  <a:gd name="connsiteY7" fmla="*/ 247813 h 259908"/>
                  <a:gd name="connsiteX8" fmla="*/ 0 w 825233"/>
                  <a:gd name="connsiteY8" fmla="*/ 247813 h 259908"/>
                  <a:gd name="connsiteX9" fmla="*/ 82858 w 825233"/>
                  <a:gd name="connsiteY9" fmla="*/ 106134 h 259908"/>
                  <a:gd name="connsiteX10" fmla="*/ 288427 w 825233"/>
                  <a:gd name="connsiteY10" fmla="*/ 2143 h 259908"/>
                  <a:gd name="connsiteX0" fmla="*/ 288427 w 825233"/>
                  <a:gd name="connsiteY0" fmla="*/ 4280 h 262045"/>
                  <a:gd name="connsiteX1" fmla="*/ 521172 w 825233"/>
                  <a:gd name="connsiteY1" fmla="*/ 5953 h 262045"/>
                  <a:gd name="connsiteX2" fmla="*/ 721691 w 825233"/>
                  <a:gd name="connsiteY2" fmla="*/ 115701 h 262045"/>
                  <a:gd name="connsiteX3" fmla="*/ 825233 w 825233"/>
                  <a:gd name="connsiteY3" fmla="*/ 262045 h 262045"/>
                  <a:gd name="connsiteX4" fmla="*/ 580730 w 825233"/>
                  <a:gd name="connsiteY4" fmla="*/ 134516 h 262045"/>
                  <a:gd name="connsiteX5" fmla="*/ 412054 w 825233"/>
                  <a:gd name="connsiteY5" fmla="*/ 178903 h 262045"/>
                  <a:gd name="connsiteX6" fmla="*/ 258175 w 825233"/>
                  <a:gd name="connsiteY6" fmla="*/ 131556 h 262045"/>
                  <a:gd name="connsiteX7" fmla="*/ 0 w 825233"/>
                  <a:gd name="connsiteY7" fmla="*/ 249950 h 262045"/>
                  <a:gd name="connsiteX8" fmla="*/ 0 w 825233"/>
                  <a:gd name="connsiteY8" fmla="*/ 249950 h 262045"/>
                  <a:gd name="connsiteX9" fmla="*/ 82858 w 825233"/>
                  <a:gd name="connsiteY9" fmla="*/ 108271 h 262045"/>
                  <a:gd name="connsiteX10" fmla="*/ 288427 w 825233"/>
                  <a:gd name="connsiteY10" fmla="*/ 4280 h 262045"/>
                  <a:gd name="connsiteX0" fmla="*/ 288427 w 825233"/>
                  <a:gd name="connsiteY0" fmla="*/ 7327 h 265092"/>
                  <a:gd name="connsiteX1" fmla="*/ 521172 w 825233"/>
                  <a:gd name="connsiteY1" fmla="*/ 9000 h 265092"/>
                  <a:gd name="connsiteX2" fmla="*/ 721691 w 825233"/>
                  <a:gd name="connsiteY2" fmla="*/ 118748 h 265092"/>
                  <a:gd name="connsiteX3" fmla="*/ 825233 w 825233"/>
                  <a:gd name="connsiteY3" fmla="*/ 265092 h 265092"/>
                  <a:gd name="connsiteX4" fmla="*/ 580730 w 825233"/>
                  <a:gd name="connsiteY4" fmla="*/ 137563 h 265092"/>
                  <a:gd name="connsiteX5" fmla="*/ 412054 w 825233"/>
                  <a:gd name="connsiteY5" fmla="*/ 181950 h 265092"/>
                  <a:gd name="connsiteX6" fmla="*/ 258175 w 825233"/>
                  <a:gd name="connsiteY6" fmla="*/ 134603 h 265092"/>
                  <a:gd name="connsiteX7" fmla="*/ 0 w 825233"/>
                  <a:gd name="connsiteY7" fmla="*/ 252997 h 265092"/>
                  <a:gd name="connsiteX8" fmla="*/ 0 w 825233"/>
                  <a:gd name="connsiteY8" fmla="*/ 252997 h 265092"/>
                  <a:gd name="connsiteX9" fmla="*/ 82858 w 825233"/>
                  <a:gd name="connsiteY9" fmla="*/ 111318 h 265092"/>
                  <a:gd name="connsiteX10" fmla="*/ 288427 w 825233"/>
                  <a:gd name="connsiteY10" fmla="*/ 7327 h 265092"/>
                  <a:gd name="connsiteX0" fmla="*/ 288427 w 825233"/>
                  <a:gd name="connsiteY0" fmla="*/ 7327 h 265092"/>
                  <a:gd name="connsiteX1" fmla="*/ 521172 w 825233"/>
                  <a:gd name="connsiteY1" fmla="*/ 9000 h 265092"/>
                  <a:gd name="connsiteX2" fmla="*/ 721691 w 825233"/>
                  <a:gd name="connsiteY2" fmla="*/ 118748 h 265092"/>
                  <a:gd name="connsiteX3" fmla="*/ 825233 w 825233"/>
                  <a:gd name="connsiteY3" fmla="*/ 265092 h 265092"/>
                  <a:gd name="connsiteX4" fmla="*/ 580730 w 825233"/>
                  <a:gd name="connsiteY4" fmla="*/ 137563 h 265092"/>
                  <a:gd name="connsiteX5" fmla="*/ 412054 w 825233"/>
                  <a:gd name="connsiteY5" fmla="*/ 181950 h 265092"/>
                  <a:gd name="connsiteX6" fmla="*/ 258175 w 825233"/>
                  <a:gd name="connsiteY6" fmla="*/ 134603 h 265092"/>
                  <a:gd name="connsiteX7" fmla="*/ 0 w 825233"/>
                  <a:gd name="connsiteY7" fmla="*/ 252997 h 265092"/>
                  <a:gd name="connsiteX8" fmla="*/ 0 w 825233"/>
                  <a:gd name="connsiteY8" fmla="*/ 252997 h 265092"/>
                  <a:gd name="connsiteX9" fmla="*/ 82858 w 825233"/>
                  <a:gd name="connsiteY9" fmla="*/ 111318 h 265092"/>
                  <a:gd name="connsiteX10" fmla="*/ 288427 w 825233"/>
                  <a:gd name="connsiteY10" fmla="*/ 7327 h 265092"/>
                  <a:gd name="connsiteX0" fmla="*/ 305360 w 842166"/>
                  <a:gd name="connsiteY0" fmla="*/ 7327 h 265092"/>
                  <a:gd name="connsiteX1" fmla="*/ 538105 w 842166"/>
                  <a:gd name="connsiteY1" fmla="*/ 9000 h 265092"/>
                  <a:gd name="connsiteX2" fmla="*/ 738624 w 842166"/>
                  <a:gd name="connsiteY2" fmla="*/ 118748 h 265092"/>
                  <a:gd name="connsiteX3" fmla="*/ 842166 w 842166"/>
                  <a:gd name="connsiteY3" fmla="*/ 265092 h 265092"/>
                  <a:gd name="connsiteX4" fmla="*/ 597663 w 842166"/>
                  <a:gd name="connsiteY4" fmla="*/ 137563 h 265092"/>
                  <a:gd name="connsiteX5" fmla="*/ 428987 w 842166"/>
                  <a:gd name="connsiteY5" fmla="*/ 181950 h 265092"/>
                  <a:gd name="connsiteX6" fmla="*/ 275108 w 842166"/>
                  <a:gd name="connsiteY6" fmla="*/ 134603 h 265092"/>
                  <a:gd name="connsiteX7" fmla="*/ 16933 w 842166"/>
                  <a:gd name="connsiteY7" fmla="*/ 252997 h 265092"/>
                  <a:gd name="connsiteX8" fmla="*/ 0 w 842166"/>
                  <a:gd name="connsiteY8" fmla="*/ 248158 h 265092"/>
                  <a:gd name="connsiteX9" fmla="*/ 99791 w 842166"/>
                  <a:gd name="connsiteY9" fmla="*/ 111318 h 265092"/>
                  <a:gd name="connsiteX10" fmla="*/ 305360 w 842166"/>
                  <a:gd name="connsiteY10" fmla="*/ 7327 h 265092"/>
                  <a:gd name="connsiteX0" fmla="*/ 305360 w 842166"/>
                  <a:gd name="connsiteY0" fmla="*/ 7327 h 265092"/>
                  <a:gd name="connsiteX1" fmla="*/ 538105 w 842166"/>
                  <a:gd name="connsiteY1" fmla="*/ 9000 h 265092"/>
                  <a:gd name="connsiteX2" fmla="*/ 738624 w 842166"/>
                  <a:gd name="connsiteY2" fmla="*/ 118748 h 265092"/>
                  <a:gd name="connsiteX3" fmla="*/ 842166 w 842166"/>
                  <a:gd name="connsiteY3" fmla="*/ 265092 h 265092"/>
                  <a:gd name="connsiteX4" fmla="*/ 597663 w 842166"/>
                  <a:gd name="connsiteY4" fmla="*/ 137563 h 265092"/>
                  <a:gd name="connsiteX5" fmla="*/ 428987 w 842166"/>
                  <a:gd name="connsiteY5" fmla="*/ 181950 h 265092"/>
                  <a:gd name="connsiteX6" fmla="*/ 275108 w 842166"/>
                  <a:gd name="connsiteY6" fmla="*/ 134603 h 265092"/>
                  <a:gd name="connsiteX7" fmla="*/ 16933 w 842166"/>
                  <a:gd name="connsiteY7" fmla="*/ 252997 h 265092"/>
                  <a:gd name="connsiteX8" fmla="*/ 0 w 842166"/>
                  <a:gd name="connsiteY8" fmla="*/ 248158 h 265092"/>
                  <a:gd name="connsiteX9" fmla="*/ 99791 w 842166"/>
                  <a:gd name="connsiteY9" fmla="*/ 111318 h 265092"/>
                  <a:gd name="connsiteX10" fmla="*/ 305360 w 842166"/>
                  <a:gd name="connsiteY10" fmla="*/ 7327 h 265092"/>
                  <a:gd name="connsiteX0" fmla="*/ 312617 w 849423"/>
                  <a:gd name="connsiteY0" fmla="*/ 7327 h 265092"/>
                  <a:gd name="connsiteX1" fmla="*/ 545362 w 849423"/>
                  <a:gd name="connsiteY1" fmla="*/ 9000 h 265092"/>
                  <a:gd name="connsiteX2" fmla="*/ 745881 w 849423"/>
                  <a:gd name="connsiteY2" fmla="*/ 118748 h 265092"/>
                  <a:gd name="connsiteX3" fmla="*/ 849423 w 849423"/>
                  <a:gd name="connsiteY3" fmla="*/ 265092 h 265092"/>
                  <a:gd name="connsiteX4" fmla="*/ 604920 w 849423"/>
                  <a:gd name="connsiteY4" fmla="*/ 137563 h 265092"/>
                  <a:gd name="connsiteX5" fmla="*/ 436244 w 849423"/>
                  <a:gd name="connsiteY5" fmla="*/ 181950 h 265092"/>
                  <a:gd name="connsiteX6" fmla="*/ 282365 w 849423"/>
                  <a:gd name="connsiteY6" fmla="*/ 134603 h 265092"/>
                  <a:gd name="connsiteX7" fmla="*/ 24190 w 849423"/>
                  <a:gd name="connsiteY7" fmla="*/ 252997 h 265092"/>
                  <a:gd name="connsiteX8" fmla="*/ 0 w 849423"/>
                  <a:gd name="connsiteY8" fmla="*/ 245739 h 265092"/>
                  <a:gd name="connsiteX9" fmla="*/ 107048 w 849423"/>
                  <a:gd name="connsiteY9" fmla="*/ 111318 h 265092"/>
                  <a:gd name="connsiteX10" fmla="*/ 312617 w 849423"/>
                  <a:gd name="connsiteY10" fmla="*/ 7327 h 265092"/>
                  <a:gd name="connsiteX0" fmla="*/ 288427 w 825233"/>
                  <a:gd name="connsiteY0" fmla="*/ 7327 h 265092"/>
                  <a:gd name="connsiteX1" fmla="*/ 521172 w 825233"/>
                  <a:gd name="connsiteY1" fmla="*/ 9000 h 265092"/>
                  <a:gd name="connsiteX2" fmla="*/ 721691 w 825233"/>
                  <a:gd name="connsiteY2" fmla="*/ 118748 h 265092"/>
                  <a:gd name="connsiteX3" fmla="*/ 825233 w 825233"/>
                  <a:gd name="connsiteY3" fmla="*/ 265092 h 265092"/>
                  <a:gd name="connsiteX4" fmla="*/ 580730 w 825233"/>
                  <a:gd name="connsiteY4" fmla="*/ 137563 h 265092"/>
                  <a:gd name="connsiteX5" fmla="*/ 412054 w 825233"/>
                  <a:gd name="connsiteY5" fmla="*/ 181950 h 265092"/>
                  <a:gd name="connsiteX6" fmla="*/ 258175 w 825233"/>
                  <a:gd name="connsiteY6" fmla="*/ 134603 h 265092"/>
                  <a:gd name="connsiteX7" fmla="*/ 0 w 825233"/>
                  <a:gd name="connsiteY7" fmla="*/ 252997 h 265092"/>
                  <a:gd name="connsiteX8" fmla="*/ 58057 w 825233"/>
                  <a:gd name="connsiteY8" fmla="*/ 240901 h 265092"/>
                  <a:gd name="connsiteX9" fmla="*/ 82858 w 825233"/>
                  <a:gd name="connsiteY9" fmla="*/ 111318 h 265092"/>
                  <a:gd name="connsiteX10" fmla="*/ 288427 w 825233"/>
                  <a:gd name="connsiteY10" fmla="*/ 7327 h 265092"/>
                  <a:gd name="connsiteX0" fmla="*/ 288427 w 825233"/>
                  <a:gd name="connsiteY0" fmla="*/ 7327 h 265092"/>
                  <a:gd name="connsiteX1" fmla="*/ 521172 w 825233"/>
                  <a:gd name="connsiteY1" fmla="*/ 9000 h 265092"/>
                  <a:gd name="connsiteX2" fmla="*/ 721691 w 825233"/>
                  <a:gd name="connsiteY2" fmla="*/ 118748 h 265092"/>
                  <a:gd name="connsiteX3" fmla="*/ 825233 w 825233"/>
                  <a:gd name="connsiteY3" fmla="*/ 265092 h 265092"/>
                  <a:gd name="connsiteX4" fmla="*/ 580730 w 825233"/>
                  <a:gd name="connsiteY4" fmla="*/ 137563 h 265092"/>
                  <a:gd name="connsiteX5" fmla="*/ 412054 w 825233"/>
                  <a:gd name="connsiteY5" fmla="*/ 181950 h 265092"/>
                  <a:gd name="connsiteX6" fmla="*/ 258175 w 825233"/>
                  <a:gd name="connsiteY6" fmla="*/ 134603 h 265092"/>
                  <a:gd name="connsiteX7" fmla="*/ 0 w 825233"/>
                  <a:gd name="connsiteY7" fmla="*/ 252997 h 265092"/>
                  <a:gd name="connsiteX8" fmla="*/ 82858 w 825233"/>
                  <a:gd name="connsiteY8" fmla="*/ 111318 h 265092"/>
                  <a:gd name="connsiteX9" fmla="*/ 288427 w 825233"/>
                  <a:gd name="connsiteY9" fmla="*/ 7327 h 265092"/>
                  <a:gd name="connsiteX0" fmla="*/ 300522 w 837328"/>
                  <a:gd name="connsiteY0" fmla="*/ 7327 h 265092"/>
                  <a:gd name="connsiteX1" fmla="*/ 533267 w 837328"/>
                  <a:gd name="connsiteY1" fmla="*/ 9000 h 265092"/>
                  <a:gd name="connsiteX2" fmla="*/ 733786 w 837328"/>
                  <a:gd name="connsiteY2" fmla="*/ 118748 h 265092"/>
                  <a:gd name="connsiteX3" fmla="*/ 837328 w 837328"/>
                  <a:gd name="connsiteY3" fmla="*/ 265092 h 265092"/>
                  <a:gd name="connsiteX4" fmla="*/ 592825 w 837328"/>
                  <a:gd name="connsiteY4" fmla="*/ 137563 h 265092"/>
                  <a:gd name="connsiteX5" fmla="*/ 424149 w 837328"/>
                  <a:gd name="connsiteY5" fmla="*/ 181950 h 265092"/>
                  <a:gd name="connsiteX6" fmla="*/ 270270 w 837328"/>
                  <a:gd name="connsiteY6" fmla="*/ 134603 h 265092"/>
                  <a:gd name="connsiteX7" fmla="*/ 0 w 837328"/>
                  <a:gd name="connsiteY7" fmla="*/ 248158 h 265092"/>
                  <a:gd name="connsiteX8" fmla="*/ 94953 w 837328"/>
                  <a:gd name="connsiteY8" fmla="*/ 111318 h 265092"/>
                  <a:gd name="connsiteX9" fmla="*/ 300522 w 837328"/>
                  <a:gd name="connsiteY9" fmla="*/ 7327 h 265092"/>
                  <a:gd name="connsiteX0" fmla="*/ 300522 w 837328"/>
                  <a:gd name="connsiteY0" fmla="*/ 7327 h 265092"/>
                  <a:gd name="connsiteX1" fmla="*/ 533267 w 837328"/>
                  <a:gd name="connsiteY1" fmla="*/ 9000 h 265092"/>
                  <a:gd name="connsiteX2" fmla="*/ 733786 w 837328"/>
                  <a:gd name="connsiteY2" fmla="*/ 118748 h 265092"/>
                  <a:gd name="connsiteX3" fmla="*/ 837328 w 837328"/>
                  <a:gd name="connsiteY3" fmla="*/ 265092 h 265092"/>
                  <a:gd name="connsiteX4" fmla="*/ 592825 w 837328"/>
                  <a:gd name="connsiteY4" fmla="*/ 137563 h 265092"/>
                  <a:gd name="connsiteX5" fmla="*/ 424149 w 837328"/>
                  <a:gd name="connsiteY5" fmla="*/ 181950 h 265092"/>
                  <a:gd name="connsiteX6" fmla="*/ 270270 w 837328"/>
                  <a:gd name="connsiteY6" fmla="*/ 134603 h 265092"/>
                  <a:gd name="connsiteX7" fmla="*/ 0 w 837328"/>
                  <a:gd name="connsiteY7" fmla="*/ 248158 h 265092"/>
                  <a:gd name="connsiteX8" fmla="*/ 94953 w 837328"/>
                  <a:gd name="connsiteY8" fmla="*/ 111318 h 265092"/>
                  <a:gd name="connsiteX9" fmla="*/ 300522 w 837328"/>
                  <a:gd name="connsiteY9" fmla="*/ 7327 h 265092"/>
                  <a:gd name="connsiteX0" fmla="*/ 300522 w 837328"/>
                  <a:gd name="connsiteY0" fmla="*/ 7327 h 265092"/>
                  <a:gd name="connsiteX1" fmla="*/ 533267 w 837328"/>
                  <a:gd name="connsiteY1" fmla="*/ 9000 h 265092"/>
                  <a:gd name="connsiteX2" fmla="*/ 741043 w 837328"/>
                  <a:gd name="connsiteY2" fmla="*/ 123586 h 265092"/>
                  <a:gd name="connsiteX3" fmla="*/ 837328 w 837328"/>
                  <a:gd name="connsiteY3" fmla="*/ 265092 h 265092"/>
                  <a:gd name="connsiteX4" fmla="*/ 592825 w 837328"/>
                  <a:gd name="connsiteY4" fmla="*/ 137563 h 265092"/>
                  <a:gd name="connsiteX5" fmla="*/ 424149 w 837328"/>
                  <a:gd name="connsiteY5" fmla="*/ 181950 h 265092"/>
                  <a:gd name="connsiteX6" fmla="*/ 270270 w 837328"/>
                  <a:gd name="connsiteY6" fmla="*/ 134603 h 265092"/>
                  <a:gd name="connsiteX7" fmla="*/ 0 w 837328"/>
                  <a:gd name="connsiteY7" fmla="*/ 248158 h 265092"/>
                  <a:gd name="connsiteX8" fmla="*/ 94953 w 837328"/>
                  <a:gd name="connsiteY8" fmla="*/ 111318 h 265092"/>
                  <a:gd name="connsiteX9" fmla="*/ 300522 w 837328"/>
                  <a:gd name="connsiteY9" fmla="*/ 7327 h 265092"/>
                  <a:gd name="connsiteX0" fmla="*/ 300522 w 837328"/>
                  <a:gd name="connsiteY0" fmla="*/ 7327 h 265092"/>
                  <a:gd name="connsiteX1" fmla="*/ 533267 w 837328"/>
                  <a:gd name="connsiteY1" fmla="*/ 9000 h 265092"/>
                  <a:gd name="connsiteX2" fmla="*/ 741043 w 837328"/>
                  <a:gd name="connsiteY2" fmla="*/ 123586 h 265092"/>
                  <a:gd name="connsiteX3" fmla="*/ 837328 w 837328"/>
                  <a:gd name="connsiteY3" fmla="*/ 265092 h 265092"/>
                  <a:gd name="connsiteX4" fmla="*/ 592825 w 837328"/>
                  <a:gd name="connsiteY4" fmla="*/ 137563 h 265092"/>
                  <a:gd name="connsiteX5" fmla="*/ 424149 w 837328"/>
                  <a:gd name="connsiteY5" fmla="*/ 181950 h 265092"/>
                  <a:gd name="connsiteX6" fmla="*/ 270270 w 837328"/>
                  <a:gd name="connsiteY6" fmla="*/ 134603 h 265092"/>
                  <a:gd name="connsiteX7" fmla="*/ 0 w 837328"/>
                  <a:gd name="connsiteY7" fmla="*/ 248158 h 265092"/>
                  <a:gd name="connsiteX8" fmla="*/ 94953 w 837328"/>
                  <a:gd name="connsiteY8" fmla="*/ 111318 h 265092"/>
                  <a:gd name="connsiteX9" fmla="*/ 300522 w 837328"/>
                  <a:gd name="connsiteY9" fmla="*/ 7327 h 265092"/>
                  <a:gd name="connsiteX0" fmla="*/ 300522 w 837328"/>
                  <a:gd name="connsiteY0" fmla="*/ 7327 h 265092"/>
                  <a:gd name="connsiteX1" fmla="*/ 533267 w 837328"/>
                  <a:gd name="connsiteY1" fmla="*/ 9000 h 265092"/>
                  <a:gd name="connsiteX2" fmla="*/ 741043 w 837328"/>
                  <a:gd name="connsiteY2" fmla="*/ 123586 h 265092"/>
                  <a:gd name="connsiteX3" fmla="*/ 837328 w 837328"/>
                  <a:gd name="connsiteY3" fmla="*/ 265092 h 265092"/>
                  <a:gd name="connsiteX4" fmla="*/ 592825 w 837328"/>
                  <a:gd name="connsiteY4" fmla="*/ 137563 h 265092"/>
                  <a:gd name="connsiteX5" fmla="*/ 424149 w 837328"/>
                  <a:gd name="connsiteY5" fmla="*/ 181950 h 265092"/>
                  <a:gd name="connsiteX6" fmla="*/ 142764 w 837328"/>
                  <a:gd name="connsiteY6" fmla="*/ 258466 h 265092"/>
                  <a:gd name="connsiteX7" fmla="*/ 0 w 837328"/>
                  <a:gd name="connsiteY7" fmla="*/ 248158 h 265092"/>
                  <a:gd name="connsiteX8" fmla="*/ 94953 w 837328"/>
                  <a:gd name="connsiteY8" fmla="*/ 111318 h 265092"/>
                  <a:gd name="connsiteX9" fmla="*/ 300522 w 837328"/>
                  <a:gd name="connsiteY9" fmla="*/ 7327 h 265092"/>
                  <a:gd name="connsiteX0" fmla="*/ 300522 w 837328"/>
                  <a:gd name="connsiteY0" fmla="*/ 7327 h 265092"/>
                  <a:gd name="connsiteX1" fmla="*/ 533267 w 837328"/>
                  <a:gd name="connsiteY1" fmla="*/ 9000 h 265092"/>
                  <a:gd name="connsiteX2" fmla="*/ 741043 w 837328"/>
                  <a:gd name="connsiteY2" fmla="*/ 123586 h 265092"/>
                  <a:gd name="connsiteX3" fmla="*/ 837328 w 837328"/>
                  <a:gd name="connsiteY3" fmla="*/ 265092 h 265092"/>
                  <a:gd name="connsiteX4" fmla="*/ 592825 w 837328"/>
                  <a:gd name="connsiteY4" fmla="*/ 137563 h 265092"/>
                  <a:gd name="connsiteX5" fmla="*/ 293000 w 837328"/>
                  <a:gd name="connsiteY5" fmla="*/ 145520 h 265092"/>
                  <a:gd name="connsiteX6" fmla="*/ 142764 w 837328"/>
                  <a:gd name="connsiteY6" fmla="*/ 258466 h 265092"/>
                  <a:gd name="connsiteX7" fmla="*/ 0 w 837328"/>
                  <a:gd name="connsiteY7" fmla="*/ 248158 h 265092"/>
                  <a:gd name="connsiteX8" fmla="*/ 94953 w 837328"/>
                  <a:gd name="connsiteY8" fmla="*/ 111318 h 265092"/>
                  <a:gd name="connsiteX9" fmla="*/ 300522 w 837328"/>
                  <a:gd name="connsiteY9" fmla="*/ 7327 h 265092"/>
                  <a:gd name="connsiteX0" fmla="*/ 351524 w 888330"/>
                  <a:gd name="connsiteY0" fmla="*/ 7327 h 525028"/>
                  <a:gd name="connsiteX1" fmla="*/ 584269 w 888330"/>
                  <a:gd name="connsiteY1" fmla="*/ 9000 h 525028"/>
                  <a:gd name="connsiteX2" fmla="*/ 792045 w 888330"/>
                  <a:gd name="connsiteY2" fmla="*/ 123586 h 525028"/>
                  <a:gd name="connsiteX3" fmla="*/ 888330 w 888330"/>
                  <a:gd name="connsiteY3" fmla="*/ 265092 h 525028"/>
                  <a:gd name="connsiteX4" fmla="*/ 643827 w 888330"/>
                  <a:gd name="connsiteY4" fmla="*/ 137563 h 525028"/>
                  <a:gd name="connsiteX5" fmla="*/ 344002 w 888330"/>
                  <a:gd name="connsiteY5" fmla="*/ 145520 h 525028"/>
                  <a:gd name="connsiteX6" fmla="*/ 193766 w 888330"/>
                  <a:gd name="connsiteY6" fmla="*/ 258466 h 525028"/>
                  <a:gd name="connsiteX7" fmla="*/ 0 w 888330"/>
                  <a:gd name="connsiteY7" fmla="*/ 525028 h 525028"/>
                  <a:gd name="connsiteX8" fmla="*/ 145955 w 888330"/>
                  <a:gd name="connsiteY8" fmla="*/ 111318 h 525028"/>
                  <a:gd name="connsiteX9" fmla="*/ 351524 w 888330"/>
                  <a:gd name="connsiteY9" fmla="*/ 7327 h 525028"/>
                  <a:gd name="connsiteX0" fmla="*/ 364201 w 901007"/>
                  <a:gd name="connsiteY0" fmla="*/ 7327 h 525028"/>
                  <a:gd name="connsiteX1" fmla="*/ 596946 w 901007"/>
                  <a:gd name="connsiteY1" fmla="*/ 9000 h 525028"/>
                  <a:gd name="connsiteX2" fmla="*/ 804722 w 901007"/>
                  <a:gd name="connsiteY2" fmla="*/ 123586 h 525028"/>
                  <a:gd name="connsiteX3" fmla="*/ 901007 w 901007"/>
                  <a:gd name="connsiteY3" fmla="*/ 265092 h 525028"/>
                  <a:gd name="connsiteX4" fmla="*/ 656504 w 901007"/>
                  <a:gd name="connsiteY4" fmla="*/ 137563 h 525028"/>
                  <a:gd name="connsiteX5" fmla="*/ 356679 w 901007"/>
                  <a:gd name="connsiteY5" fmla="*/ 145520 h 525028"/>
                  <a:gd name="connsiteX6" fmla="*/ 206443 w 901007"/>
                  <a:gd name="connsiteY6" fmla="*/ 258466 h 525028"/>
                  <a:gd name="connsiteX7" fmla="*/ 12677 w 901007"/>
                  <a:gd name="connsiteY7" fmla="*/ 525028 h 525028"/>
                  <a:gd name="connsiteX8" fmla="*/ 158632 w 901007"/>
                  <a:gd name="connsiteY8" fmla="*/ 111318 h 525028"/>
                  <a:gd name="connsiteX9" fmla="*/ 364201 w 901007"/>
                  <a:gd name="connsiteY9" fmla="*/ 7327 h 525028"/>
                  <a:gd name="connsiteX0" fmla="*/ 343739 w 880545"/>
                  <a:gd name="connsiteY0" fmla="*/ 7327 h 525028"/>
                  <a:gd name="connsiteX1" fmla="*/ 576484 w 880545"/>
                  <a:gd name="connsiteY1" fmla="*/ 9000 h 525028"/>
                  <a:gd name="connsiteX2" fmla="*/ 784260 w 880545"/>
                  <a:gd name="connsiteY2" fmla="*/ 123586 h 525028"/>
                  <a:gd name="connsiteX3" fmla="*/ 880545 w 880545"/>
                  <a:gd name="connsiteY3" fmla="*/ 265092 h 525028"/>
                  <a:gd name="connsiteX4" fmla="*/ 636042 w 880545"/>
                  <a:gd name="connsiteY4" fmla="*/ 137563 h 525028"/>
                  <a:gd name="connsiteX5" fmla="*/ 336217 w 880545"/>
                  <a:gd name="connsiteY5" fmla="*/ 145520 h 525028"/>
                  <a:gd name="connsiteX6" fmla="*/ 185981 w 880545"/>
                  <a:gd name="connsiteY6" fmla="*/ 258466 h 525028"/>
                  <a:gd name="connsiteX7" fmla="*/ 14073 w 880545"/>
                  <a:gd name="connsiteY7" fmla="*/ 525028 h 525028"/>
                  <a:gd name="connsiteX8" fmla="*/ 138170 w 880545"/>
                  <a:gd name="connsiteY8" fmla="*/ 111318 h 525028"/>
                  <a:gd name="connsiteX9" fmla="*/ 343739 w 880545"/>
                  <a:gd name="connsiteY9" fmla="*/ 7327 h 525028"/>
                  <a:gd name="connsiteX0" fmla="*/ 354296 w 891102"/>
                  <a:gd name="connsiteY0" fmla="*/ 7327 h 525028"/>
                  <a:gd name="connsiteX1" fmla="*/ 587041 w 891102"/>
                  <a:gd name="connsiteY1" fmla="*/ 9000 h 525028"/>
                  <a:gd name="connsiteX2" fmla="*/ 794817 w 891102"/>
                  <a:gd name="connsiteY2" fmla="*/ 123586 h 525028"/>
                  <a:gd name="connsiteX3" fmla="*/ 891102 w 891102"/>
                  <a:gd name="connsiteY3" fmla="*/ 265092 h 525028"/>
                  <a:gd name="connsiteX4" fmla="*/ 646599 w 891102"/>
                  <a:gd name="connsiteY4" fmla="*/ 137563 h 525028"/>
                  <a:gd name="connsiteX5" fmla="*/ 346774 w 891102"/>
                  <a:gd name="connsiteY5" fmla="*/ 145520 h 525028"/>
                  <a:gd name="connsiteX6" fmla="*/ 196538 w 891102"/>
                  <a:gd name="connsiteY6" fmla="*/ 258466 h 525028"/>
                  <a:gd name="connsiteX7" fmla="*/ 24630 w 891102"/>
                  <a:gd name="connsiteY7" fmla="*/ 525028 h 525028"/>
                  <a:gd name="connsiteX8" fmla="*/ 148727 w 891102"/>
                  <a:gd name="connsiteY8" fmla="*/ 111318 h 525028"/>
                  <a:gd name="connsiteX9" fmla="*/ 354296 w 891102"/>
                  <a:gd name="connsiteY9" fmla="*/ 7327 h 525028"/>
                  <a:gd name="connsiteX0" fmla="*/ 354296 w 891102"/>
                  <a:gd name="connsiteY0" fmla="*/ 7327 h 525028"/>
                  <a:gd name="connsiteX1" fmla="*/ 587041 w 891102"/>
                  <a:gd name="connsiteY1" fmla="*/ 9000 h 525028"/>
                  <a:gd name="connsiteX2" fmla="*/ 794817 w 891102"/>
                  <a:gd name="connsiteY2" fmla="*/ 123586 h 525028"/>
                  <a:gd name="connsiteX3" fmla="*/ 891102 w 891102"/>
                  <a:gd name="connsiteY3" fmla="*/ 265092 h 525028"/>
                  <a:gd name="connsiteX4" fmla="*/ 646599 w 891102"/>
                  <a:gd name="connsiteY4" fmla="*/ 137563 h 525028"/>
                  <a:gd name="connsiteX5" fmla="*/ 346774 w 891102"/>
                  <a:gd name="connsiteY5" fmla="*/ 145520 h 525028"/>
                  <a:gd name="connsiteX6" fmla="*/ 196538 w 891102"/>
                  <a:gd name="connsiteY6" fmla="*/ 258466 h 525028"/>
                  <a:gd name="connsiteX7" fmla="*/ 24630 w 891102"/>
                  <a:gd name="connsiteY7" fmla="*/ 525028 h 525028"/>
                  <a:gd name="connsiteX8" fmla="*/ 148727 w 891102"/>
                  <a:gd name="connsiteY8" fmla="*/ 111318 h 525028"/>
                  <a:gd name="connsiteX9" fmla="*/ 354296 w 891102"/>
                  <a:gd name="connsiteY9" fmla="*/ 7327 h 525028"/>
                  <a:gd name="connsiteX0" fmla="*/ 354296 w 891102"/>
                  <a:gd name="connsiteY0" fmla="*/ 7327 h 525028"/>
                  <a:gd name="connsiteX1" fmla="*/ 587041 w 891102"/>
                  <a:gd name="connsiteY1" fmla="*/ 9000 h 525028"/>
                  <a:gd name="connsiteX2" fmla="*/ 794817 w 891102"/>
                  <a:gd name="connsiteY2" fmla="*/ 123586 h 525028"/>
                  <a:gd name="connsiteX3" fmla="*/ 891102 w 891102"/>
                  <a:gd name="connsiteY3" fmla="*/ 265092 h 525028"/>
                  <a:gd name="connsiteX4" fmla="*/ 646599 w 891102"/>
                  <a:gd name="connsiteY4" fmla="*/ 137563 h 525028"/>
                  <a:gd name="connsiteX5" fmla="*/ 379562 w 891102"/>
                  <a:gd name="connsiteY5" fmla="*/ 156449 h 525028"/>
                  <a:gd name="connsiteX6" fmla="*/ 196538 w 891102"/>
                  <a:gd name="connsiteY6" fmla="*/ 258466 h 525028"/>
                  <a:gd name="connsiteX7" fmla="*/ 24630 w 891102"/>
                  <a:gd name="connsiteY7" fmla="*/ 525028 h 525028"/>
                  <a:gd name="connsiteX8" fmla="*/ 148727 w 891102"/>
                  <a:gd name="connsiteY8" fmla="*/ 111318 h 525028"/>
                  <a:gd name="connsiteX9" fmla="*/ 354296 w 891102"/>
                  <a:gd name="connsiteY9" fmla="*/ 7327 h 525028"/>
                  <a:gd name="connsiteX0" fmla="*/ 354296 w 891102"/>
                  <a:gd name="connsiteY0" fmla="*/ 7327 h 525028"/>
                  <a:gd name="connsiteX1" fmla="*/ 587041 w 891102"/>
                  <a:gd name="connsiteY1" fmla="*/ 9000 h 525028"/>
                  <a:gd name="connsiteX2" fmla="*/ 794817 w 891102"/>
                  <a:gd name="connsiteY2" fmla="*/ 123586 h 525028"/>
                  <a:gd name="connsiteX3" fmla="*/ 891102 w 891102"/>
                  <a:gd name="connsiteY3" fmla="*/ 265092 h 525028"/>
                  <a:gd name="connsiteX4" fmla="*/ 646599 w 891102"/>
                  <a:gd name="connsiteY4" fmla="*/ 137563 h 525028"/>
                  <a:gd name="connsiteX5" fmla="*/ 379562 w 891102"/>
                  <a:gd name="connsiteY5" fmla="*/ 156449 h 525028"/>
                  <a:gd name="connsiteX6" fmla="*/ 196538 w 891102"/>
                  <a:gd name="connsiteY6" fmla="*/ 258466 h 525028"/>
                  <a:gd name="connsiteX7" fmla="*/ 24630 w 891102"/>
                  <a:gd name="connsiteY7" fmla="*/ 525028 h 525028"/>
                  <a:gd name="connsiteX8" fmla="*/ 148727 w 891102"/>
                  <a:gd name="connsiteY8" fmla="*/ 111318 h 525028"/>
                  <a:gd name="connsiteX9" fmla="*/ 354296 w 891102"/>
                  <a:gd name="connsiteY9" fmla="*/ 7327 h 525028"/>
                  <a:gd name="connsiteX0" fmla="*/ 354296 w 891102"/>
                  <a:gd name="connsiteY0" fmla="*/ 7327 h 525028"/>
                  <a:gd name="connsiteX1" fmla="*/ 587041 w 891102"/>
                  <a:gd name="connsiteY1" fmla="*/ 9000 h 525028"/>
                  <a:gd name="connsiteX2" fmla="*/ 794817 w 891102"/>
                  <a:gd name="connsiteY2" fmla="*/ 123586 h 525028"/>
                  <a:gd name="connsiteX3" fmla="*/ 891102 w 891102"/>
                  <a:gd name="connsiteY3" fmla="*/ 265092 h 525028"/>
                  <a:gd name="connsiteX4" fmla="*/ 646599 w 891102"/>
                  <a:gd name="connsiteY4" fmla="*/ 137563 h 525028"/>
                  <a:gd name="connsiteX5" fmla="*/ 379562 w 891102"/>
                  <a:gd name="connsiteY5" fmla="*/ 156449 h 525028"/>
                  <a:gd name="connsiteX6" fmla="*/ 174680 w 891102"/>
                  <a:gd name="connsiteY6" fmla="*/ 243894 h 525028"/>
                  <a:gd name="connsiteX7" fmla="*/ 24630 w 891102"/>
                  <a:gd name="connsiteY7" fmla="*/ 525028 h 525028"/>
                  <a:gd name="connsiteX8" fmla="*/ 148727 w 891102"/>
                  <a:gd name="connsiteY8" fmla="*/ 111318 h 525028"/>
                  <a:gd name="connsiteX9" fmla="*/ 354296 w 891102"/>
                  <a:gd name="connsiteY9" fmla="*/ 7327 h 525028"/>
                  <a:gd name="connsiteX0" fmla="*/ 354296 w 891102"/>
                  <a:gd name="connsiteY0" fmla="*/ 7327 h 525028"/>
                  <a:gd name="connsiteX1" fmla="*/ 587041 w 891102"/>
                  <a:gd name="connsiteY1" fmla="*/ 9000 h 525028"/>
                  <a:gd name="connsiteX2" fmla="*/ 794817 w 891102"/>
                  <a:gd name="connsiteY2" fmla="*/ 123586 h 525028"/>
                  <a:gd name="connsiteX3" fmla="*/ 891102 w 891102"/>
                  <a:gd name="connsiteY3" fmla="*/ 265092 h 525028"/>
                  <a:gd name="connsiteX4" fmla="*/ 686672 w 891102"/>
                  <a:gd name="connsiteY4" fmla="*/ 337929 h 525028"/>
                  <a:gd name="connsiteX5" fmla="*/ 379562 w 891102"/>
                  <a:gd name="connsiteY5" fmla="*/ 156449 h 525028"/>
                  <a:gd name="connsiteX6" fmla="*/ 174680 w 891102"/>
                  <a:gd name="connsiteY6" fmla="*/ 243894 h 525028"/>
                  <a:gd name="connsiteX7" fmla="*/ 24630 w 891102"/>
                  <a:gd name="connsiteY7" fmla="*/ 525028 h 525028"/>
                  <a:gd name="connsiteX8" fmla="*/ 148727 w 891102"/>
                  <a:gd name="connsiteY8" fmla="*/ 111318 h 525028"/>
                  <a:gd name="connsiteX9" fmla="*/ 354296 w 891102"/>
                  <a:gd name="connsiteY9" fmla="*/ 7327 h 525028"/>
                  <a:gd name="connsiteX0" fmla="*/ 354296 w 942105"/>
                  <a:gd name="connsiteY0" fmla="*/ 7327 h 525028"/>
                  <a:gd name="connsiteX1" fmla="*/ 587041 w 942105"/>
                  <a:gd name="connsiteY1" fmla="*/ 9000 h 525028"/>
                  <a:gd name="connsiteX2" fmla="*/ 794817 w 942105"/>
                  <a:gd name="connsiteY2" fmla="*/ 123586 h 525028"/>
                  <a:gd name="connsiteX3" fmla="*/ 942105 w 942105"/>
                  <a:gd name="connsiteY3" fmla="*/ 512818 h 525028"/>
                  <a:gd name="connsiteX4" fmla="*/ 686672 w 942105"/>
                  <a:gd name="connsiteY4" fmla="*/ 337929 h 525028"/>
                  <a:gd name="connsiteX5" fmla="*/ 379562 w 942105"/>
                  <a:gd name="connsiteY5" fmla="*/ 156449 h 525028"/>
                  <a:gd name="connsiteX6" fmla="*/ 174680 w 942105"/>
                  <a:gd name="connsiteY6" fmla="*/ 243894 h 525028"/>
                  <a:gd name="connsiteX7" fmla="*/ 24630 w 942105"/>
                  <a:gd name="connsiteY7" fmla="*/ 525028 h 525028"/>
                  <a:gd name="connsiteX8" fmla="*/ 148727 w 942105"/>
                  <a:gd name="connsiteY8" fmla="*/ 111318 h 525028"/>
                  <a:gd name="connsiteX9" fmla="*/ 354296 w 942105"/>
                  <a:gd name="connsiteY9" fmla="*/ 7327 h 525028"/>
                  <a:gd name="connsiteX0" fmla="*/ 354296 w 942105"/>
                  <a:gd name="connsiteY0" fmla="*/ 7327 h 525028"/>
                  <a:gd name="connsiteX1" fmla="*/ 587041 w 942105"/>
                  <a:gd name="connsiteY1" fmla="*/ 9000 h 525028"/>
                  <a:gd name="connsiteX2" fmla="*/ 794817 w 942105"/>
                  <a:gd name="connsiteY2" fmla="*/ 123586 h 525028"/>
                  <a:gd name="connsiteX3" fmla="*/ 942105 w 942105"/>
                  <a:gd name="connsiteY3" fmla="*/ 512818 h 525028"/>
                  <a:gd name="connsiteX4" fmla="*/ 693958 w 942105"/>
                  <a:gd name="connsiteY4" fmla="*/ 410790 h 525028"/>
                  <a:gd name="connsiteX5" fmla="*/ 379562 w 942105"/>
                  <a:gd name="connsiteY5" fmla="*/ 156449 h 525028"/>
                  <a:gd name="connsiteX6" fmla="*/ 174680 w 942105"/>
                  <a:gd name="connsiteY6" fmla="*/ 243894 h 525028"/>
                  <a:gd name="connsiteX7" fmla="*/ 24630 w 942105"/>
                  <a:gd name="connsiteY7" fmla="*/ 525028 h 525028"/>
                  <a:gd name="connsiteX8" fmla="*/ 148727 w 942105"/>
                  <a:gd name="connsiteY8" fmla="*/ 111318 h 525028"/>
                  <a:gd name="connsiteX9" fmla="*/ 354296 w 942105"/>
                  <a:gd name="connsiteY9" fmla="*/ 7327 h 525028"/>
                  <a:gd name="connsiteX0" fmla="*/ 354296 w 916604"/>
                  <a:gd name="connsiteY0" fmla="*/ 7327 h 582035"/>
                  <a:gd name="connsiteX1" fmla="*/ 587041 w 916604"/>
                  <a:gd name="connsiteY1" fmla="*/ 9000 h 582035"/>
                  <a:gd name="connsiteX2" fmla="*/ 794817 w 916604"/>
                  <a:gd name="connsiteY2" fmla="*/ 123586 h 582035"/>
                  <a:gd name="connsiteX3" fmla="*/ 916604 w 916604"/>
                  <a:gd name="connsiteY3" fmla="*/ 582035 h 582035"/>
                  <a:gd name="connsiteX4" fmla="*/ 693958 w 916604"/>
                  <a:gd name="connsiteY4" fmla="*/ 410790 h 582035"/>
                  <a:gd name="connsiteX5" fmla="*/ 379562 w 916604"/>
                  <a:gd name="connsiteY5" fmla="*/ 156449 h 582035"/>
                  <a:gd name="connsiteX6" fmla="*/ 174680 w 916604"/>
                  <a:gd name="connsiteY6" fmla="*/ 243894 h 582035"/>
                  <a:gd name="connsiteX7" fmla="*/ 24630 w 916604"/>
                  <a:gd name="connsiteY7" fmla="*/ 525028 h 582035"/>
                  <a:gd name="connsiteX8" fmla="*/ 148727 w 916604"/>
                  <a:gd name="connsiteY8" fmla="*/ 111318 h 582035"/>
                  <a:gd name="connsiteX9" fmla="*/ 354296 w 916604"/>
                  <a:gd name="connsiteY9" fmla="*/ 7327 h 582035"/>
                  <a:gd name="connsiteX0" fmla="*/ 354296 w 916604"/>
                  <a:gd name="connsiteY0" fmla="*/ 7327 h 582035"/>
                  <a:gd name="connsiteX1" fmla="*/ 587041 w 916604"/>
                  <a:gd name="connsiteY1" fmla="*/ 9000 h 582035"/>
                  <a:gd name="connsiteX2" fmla="*/ 867677 w 916604"/>
                  <a:gd name="connsiteY2" fmla="*/ 170945 h 582035"/>
                  <a:gd name="connsiteX3" fmla="*/ 916604 w 916604"/>
                  <a:gd name="connsiteY3" fmla="*/ 582035 h 582035"/>
                  <a:gd name="connsiteX4" fmla="*/ 693958 w 916604"/>
                  <a:gd name="connsiteY4" fmla="*/ 410790 h 582035"/>
                  <a:gd name="connsiteX5" fmla="*/ 379562 w 916604"/>
                  <a:gd name="connsiteY5" fmla="*/ 156449 h 582035"/>
                  <a:gd name="connsiteX6" fmla="*/ 174680 w 916604"/>
                  <a:gd name="connsiteY6" fmla="*/ 243894 h 582035"/>
                  <a:gd name="connsiteX7" fmla="*/ 24630 w 916604"/>
                  <a:gd name="connsiteY7" fmla="*/ 525028 h 582035"/>
                  <a:gd name="connsiteX8" fmla="*/ 148727 w 916604"/>
                  <a:gd name="connsiteY8" fmla="*/ 111318 h 582035"/>
                  <a:gd name="connsiteX9" fmla="*/ 354296 w 916604"/>
                  <a:gd name="connsiteY9" fmla="*/ 7327 h 582035"/>
                  <a:gd name="connsiteX0" fmla="*/ 354296 w 927397"/>
                  <a:gd name="connsiteY0" fmla="*/ 7327 h 582035"/>
                  <a:gd name="connsiteX1" fmla="*/ 587041 w 927397"/>
                  <a:gd name="connsiteY1" fmla="*/ 9000 h 582035"/>
                  <a:gd name="connsiteX2" fmla="*/ 867677 w 927397"/>
                  <a:gd name="connsiteY2" fmla="*/ 170945 h 582035"/>
                  <a:gd name="connsiteX3" fmla="*/ 916604 w 927397"/>
                  <a:gd name="connsiteY3" fmla="*/ 582035 h 582035"/>
                  <a:gd name="connsiteX4" fmla="*/ 693958 w 927397"/>
                  <a:gd name="connsiteY4" fmla="*/ 410790 h 582035"/>
                  <a:gd name="connsiteX5" fmla="*/ 379562 w 927397"/>
                  <a:gd name="connsiteY5" fmla="*/ 156449 h 582035"/>
                  <a:gd name="connsiteX6" fmla="*/ 174680 w 927397"/>
                  <a:gd name="connsiteY6" fmla="*/ 243894 h 582035"/>
                  <a:gd name="connsiteX7" fmla="*/ 24630 w 927397"/>
                  <a:gd name="connsiteY7" fmla="*/ 525028 h 582035"/>
                  <a:gd name="connsiteX8" fmla="*/ 148727 w 927397"/>
                  <a:gd name="connsiteY8" fmla="*/ 111318 h 582035"/>
                  <a:gd name="connsiteX9" fmla="*/ 354296 w 927397"/>
                  <a:gd name="connsiteY9" fmla="*/ 7327 h 582035"/>
                  <a:gd name="connsiteX0" fmla="*/ 354296 w 927397"/>
                  <a:gd name="connsiteY0" fmla="*/ 7327 h 640324"/>
                  <a:gd name="connsiteX1" fmla="*/ 587041 w 927397"/>
                  <a:gd name="connsiteY1" fmla="*/ 9000 h 640324"/>
                  <a:gd name="connsiteX2" fmla="*/ 867677 w 927397"/>
                  <a:gd name="connsiteY2" fmla="*/ 170945 h 640324"/>
                  <a:gd name="connsiteX3" fmla="*/ 916604 w 927397"/>
                  <a:gd name="connsiteY3" fmla="*/ 640324 h 640324"/>
                  <a:gd name="connsiteX4" fmla="*/ 693958 w 927397"/>
                  <a:gd name="connsiteY4" fmla="*/ 410790 h 640324"/>
                  <a:gd name="connsiteX5" fmla="*/ 379562 w 927397"/>
                  <a:gd name="connsiteY5" fmla="*/ 156449 h 640324"/>
                  <a:gd name="connsiteX6" fmla="*/ 174680 w 927397"/>
                  <a:gd name="connsiteY6" fmla="*/ 243894 h 640324"/>
                  <a:gd name="connsiteX7" fmla="*/ 24630 w 927397"/>
                  <a:gd name="connsiteY7" fmla="*/ 525028 h 640324"/>
                  <a:gd name="connsiteX8" fmla="*/ 148727 w 927397"/>
                  <a:gd name="connsiteY8" fmla="*/ 111318 h 640324"/>
                  <a:gd name="connsiteX9" fmla="*/ 354296 w 927397"/>
                  <a:gd name="connsiteY9" fmla="*/ 7327 h 640324"/>
                  <a:gd name="connsiteX0" fmla="*/ 354296 w 939281"/>
                  <a:gd name="connsiteY0" fmla="*/ 7327 h 640324"/>
                  <a:gd name="connsiteX1" fmla="*/ 587041 w 939281"/>
                  <a:gd name="connsiteY1" fmla="*/ 9000 h 640324"/>
                  <a:gd name="connsiteX2" fmla="*/ 867677 w 939281"/>
                  <a:gd name="connsiteY2" fmla="*/ 170945 h 640324"/>
                  <a:gd name="connsiteX3" fmla="*/ 916604 w 939281"/>
                  <a:gd name="connsiteY3" fmla="*/ 640324 h 640324"/>
                  <a:gd name="connsiteX4" fmla="*/ 693958 w 939281"/>
                  <a:gd name="connsiteY4" fmla="*/ 410790 h 640324"/>
                  <a:gd name="connsiteX5" fmla="*/ 379562 w 939281"/>
                  <a:gd name="connsiteY5" fmla="*/ 156449 h 640324"/>
                  <a:gd name="connsiteX6" fmla="*/ 174680 w 939281"/>
                  <a:gd name="connsiteY6" fmla="*/ 243894 h 640324"/>
                  <a:gd name="connsiteX7" fmla="*/ 24630 w 939281"/>
                  <a:gd name="connsiteY7" fmla="*/ 525028 h 640324"/>
                  <a:gd name="connsiteX8" fmla="*/ 148727 w 939281"/>
                  <a:gd name="connsiteY8" fmla="*/ 111318 h 640324"/>
                  <a:gd name="connsiteX9" fmla="*/ 354296 w 939281"/>
                  <a:gd name="connsiteY9" fmla="*/ 7327 h 640324"/>
                  <a:gd name="connsiteX0" fmla="*/ 354296 w 939281"/>
                  <a:gd name="connsiteY0" fmla="*/ 7327 h 640324"/>
                  <a:gd name="connsiteX1" fmla="*/ 587041 w 939281"/>
                  <a:gd name="connsiteY1" fmla="*/ 9000 h 640324"/>
                  <a:gd name="connsiteX2" fmla="*/ 867677 w 939281"/>
                  <a:gd name="connsiteY2" fmla="*/ 170945 h 640324"/>
                  <a:gd name="connsiteX3" fmla="*/ 916604 w 939281"/>
                  <a:gd name="connsiteY3" fmla="*/ 640324 h 640324"/>
                  <a:gd name="connsiteX4" fmla="*/ 770462 w 939281"/>
                  <a:gd name="connsiteY4" fmla="*/ 363431 h 640324"/>
                  <a:gd name="connsiteX5" fmla="*/ 379562 w 939281"/>
                  <a:gd name="connsiteY5" fmla="*/ 156449 h 640324"/>
                  <a:gd name="connsiteX6" fmla="*/ 174680 w 939281"/>
                  <a:gd name="connsiteY6" fmla="*/ 243894 h 640324"/>
                  <a:gd name="connsiteX7" fmla="*/ 24630 w 939281"/>
                  <a:gd name="connsiteY7" fmla="*/ 525028 h 640324"/>
                  <a:gd name="connsiteX8" fmla="*/ 148727 w 939281"/>
                  <a:gd name="connsiteY8" fmla="*/ 111318 h 640324"/>
                  <a:gd name="connsiteX9" fmla="*/ 354296 w 939281"/>
                  <a:gd name="connsiteY9" fmla="*/ 7327 h 640324"/>
                  <a:gd name="connsiteX0" fmla="*/ 354296 w 939281"/>
                  <a:gd name="connsiteY0" fmla="*/ 7327 h 640324"/>
                  <a:gd name="connsiteX1" fmla="*/ 587041 w 939281"/>
                  <a:gd name="connsiteY1" fmla="*/ 9000 h 640324"/>
                  <a:gd name="connsiteX2" fmla="*/ 867677 w 939281"/>
                  <a:gd name="connsiteY2" fmla="*/ 170945 h 640324"/>
                  <a:gd name="connsiteX3" fmla="*/ 916604 w 939281"/>
                  <a:gd name="connsiteY3" fmla="*/ 640324 h 640324"/>
                  <a:gd name="connsiteX4" fmla="*/ 770462 w 939281"/>
                  <a:gd name="connsiteY4" fmla="*/ 363431 h 640324"/>
                  <a:gd name="connsiteX5" fmla="*/ 379562 w 939281"/>
                  <a:gd name="connsiteY5" fmla="*/ 156449 h 640324"/>
                  <a:gd name="connsiteX6" fmla="*/ 174680 w 939281"/>
                  <a:gd name="connsiteY6" fmla="*/ 243894 h 640324"/>
                  <a:gd name="connsiteX7" fmla="*/ 24630 w 939281"/>
                  <a:gd name="connsiteY7" fmla="*/ 525028 h 640324"/>
                  <a:gd name="connsiteX8" fmla="*/ 148727 w 939281"/>
                  <a:gd name="connsiteY8" fmla="*/ 111318 h 640324"/>
                  <a:gd name="connsiteX9" fmla="*/ 354296 w 939281"/>
                  <a:gd name="connsiteY9" fmla="*/ 7327 h 640324"/>
                  <a:gd name="connsiteX0" fmla="*/ 341250 w 926235"/>
                  <a:gd name="connsiteY0" fmla="*/ 7327 h 663463"/>
                  <a:gd name="connsiteX1" fmla="*/ 573995 w 926235"/>
                  <a:gd name="connsiteY1" fmla="*/ 9000 h 663463"/>
                  <a:gd name="connsiteX2" fmla="*/ 854631 w 926235"/>
                  <a:gd name="connsiteY2" fmla="*/ 170945 h 663463"/>
                  <a:gd name="connsiteX3" fmla="*/ 903558 w 926235"/>
                  <a:gd name="connsiteY3" fmla="*/ 640324 h 663463"/>
                  <a:gd name="connsiteX4" fmla="*/ 757416 w 926235"/>
                  <a:gd name="connsiteY4" fmla="*/ 363431 h 663463"/>
                  <a:gd name="connsiteX5" fmla="*/ 366516 w 926235"/>
                  <a:gd name="connsiteY5" fmla="*/ 156449 h 663463"/>
                  <a:gd name="connsiteX6" fmla="*/ 161634 w 926235"/>
                  <a:gd name="connsiteY6" fmla="*/ 243894 h 663463"/>
                  <a:gd name="connsiteX7" fmla="*/ 26156 w 926235"/>
                  <a:gd name="connsiteY7" fmla="*/ 663463 h 663463"/>
                  <a:gd name="connsiteX8" fmla="*/ 135681 w 926235"/>
                  <a:gd name="connsiteY8" fmla="*/ 111318 h 663463"/>
                  <a:gd name="connsiteX9" fmla="*/ 341250 w 926235"/>
                  <a:gd name="connsiteY9" fmla="*/ 7327 h 663463"/>
                  <a:gd name="connsiteX0" fmla="*/ 366463 w 951448"/>
                  <a:gd name="connsiteY0" fmla="*/ 7327 h 663463"/>
                  <a:gd name="connsiteX1" fmla="*/ 599208 w 951448"/>
                  <a:gd name="connsiteY1" fmla="*/ 9000 h 663463"/>
                  <a:gd name="connsiteX2" fmla="*/ 879844 w 951448"/>
                  <a:gd name="connsiteY2" fmla="*/ 170945 h 663463"/>
                  <a:gd name="connsiteX3" fmla="*/ 928771 w 951448"/>
                  <a:gd name="connsiteY3" fmla="*/ 640324 h 663463"/>
                  <a:gd name="connsiteX4" fmla="*/ 782629 w 951448"/>
                  <a:gd name="connsiteY4" fmla="*/ 363431 h 663463"/>
                  <a:gd name="connsiteX5" fmla="*/ 391729 w 951448"/>
                  <a:gd name="connsiteY5" fmla="*/ 156449 h 663463"/>
                  <a:gd name="connsiteX6" fmla="*/ 186847 w 951448"/>
                  <a:gd name="connsiteY6" fmla="*/ 243894 h 663463"/>
                  <a:gd name="connsiteX7" fmla="*/ 51369 w 951448"/>
                  <a:gd name="connsiteY7" fmla="*/ 663463 h 663463"/>
                  <a:gd name="connsiteX8" fmla="*/ 160894 w 951448"/>
                  <a:gd name="connsiteY8" fmla="*/ 111318 h 663463"/>
                  <a:gd name="connsiteX9" fmla="*/ 366463 w 951448"/>
                  <a:gd name="connsiteY9" fmla="*/ 7327 h 663463"/>
                  <a:gd name="connsiteX0" fmla="*/ 382383 w 967368"/>
                  <a:gd name="connsiteY0" fmla="*/ 7327 h 663463"/>
                  <a:gd name="connsiteX1" fmla="*/ 615128 w 967368"/>
                  <a:gd name="connsiteY1" fmla="*/ 9000 h 663463"/>
                  <a:gd name="connsiteX2" fmla="*/ 895764 w 967368"/>
                  <a:gd name="connsiteY2" fmla="*/ 170945 h 663463"/>
                  <a:gd name="connsiteX3" fmla="*/ 944691 w 967368"/>
                  <a:gd name="connsiteY3" fmla="*/ 640324 h 663463"/>
                  <a:gd name="connsiteX4" fmla="*/ 798549 w 967368"/>
                  <a:gd name="connsiteY4" fmla="*/ 363431 h 663463"/>
                  <a:gd name="connsiteX5" fmla="*/ 407649 w 967368"/>
                  <a:gd name="connsiteY5" fmla="*/ 156449 h 663463"/>
                  <a:gd name="connsiteX6" fmla="*/ 202767 w 967368"/>
                  <a:gd name="connsiteY6" fmla="*/ 243894 h 663463"/>
                  <a:gd name="connsiteX7" fmla="*/ 67289 w 967368"/>
                  <a:gd name="connsiteY7" fmla="*/ 663463 h 663463"/>
                  <a:gd name="connsiteX8" fmla="*/ 176814 w 967368"/>
                  <a:gd name="connsiteY8" fmla="*/ 111318 h 663463"/>
                  <a:gd name="connsiteX9" fmla="*/ 382383 w 967368"/>
                  <a:gd name="connsiteY9" fmla="*/ 7327 h 663463"/>
                  <a:gd name="connsiteX0" fmla="*/ 383255 w 968240"/>
                  <a:gd name="connsiteY0" fmla="*/ 7327 h 663463"/>
                  <a:gd name="connsiteX1" fmla="*/ 616000 w 968240"/>
                  <a:gd name="connsiteY1" fmla="*/ 9000 h 663463"/>
                  <a:gd name="connsiteX2" fmla="*/ 896636 w 968240"/>
                  <a:gd name="connsiteY2" fmla="*/ 170945 h 663463"/>
                  <a:gd name="connsiteX3" fmla="*/ 945563 w 968240"/>
                  <a:gd name="connsiteY3" fmla="*/ 640324 h 663463"/>
                  <a:gd name="connsiteX4" fmla="*/ 799421 w 968240"/>
                  <a:gd name="connsiteY4" fmla="*/ 363431 h 663463"/>
                  <a:gd name="connsiteX5" fmla="*/ 408521 w 968240"/>
                  <a:gd name="connsiteY5" fmla="*/ 156449 h 663463"/>
                  <a:gd name="connsiteX6" fmla="*/ 203639 w 968240"/>
                  <a:gd name="connsiteY6" fmla="*/ 243894 h 663463"/>
                  <a:gd name="connsiteX7" fmla="*/ 68161 w 968240"/>
                  <a:gd name="connsiteY7" fmla="*/ 663463 h 663463"/>
                  <a:gd name="connsiteX8" fmla="*/ 174043 w 968240"/>
                  <a:gd name="connsiteY8" fmla="*/ 82173 h 663463"/>
                  <a:gd name="connsiteX9" fmla="*/ 383255 w 968240"/>
                  <a:gd name="connsiteY9" fmla="*/ 7327 h 663463"/>
                  <a:gd name="connsiteX0" fmla="*/ 390541 w 968240"/>
                  <a:gd name="connsiteY0" fmla="*/ 3702 h 670767"/>
                  <a:gd name="connsiteX1" fmla="*/ 616000 w 968240"/>
                  <a:gd name="connsiteY1" fmla="*/ 16304 h 670767"/>
                  <a:gd name="connsiteX2" fmla="*/ 896636 w 968240"/>
                  <a:gd name="connsiteY2" fmla="*/ 178249 h 670767"/>
                  <a:gd name="connsiteX3" fmla="*/ 945563 w 968240"/>
                  <a:gd name="connsiteY3" fmla="*/ 647628 h 670767"/>
                  <a:gd name="connsiteX4" fmla="*/ 799421 w 968240"/>
                  <a:gd name="connsiteY4" fmla="*/ 370735 h 670767"/>
                  <a:gd name="connsiteX5" fmla="*/ 408521 w 968240"/>
                  <a:gd name="connsiteY5" fmla="*/ 163753 h 670767"/>
                  <a:gd name="connsiteX6" fmla="*/ 203639 w 968240"/>
                  <a:gd name="connsiteY6" fmla="*/ 251198 h 670767"/>
                  <a:gd name="connsiteX7" fmla="*/ 68161 w 968240"/>
                  <a:gd name="connsiteY7" fmla="*/ 670767 h 670767"/>
                  <a:gd name="connsiteX8" fmla="*/ 174043 w 968240"/>
                  <a:gd name="connsiteY8" fmla="*/ 89477 h 670767"/>
                  <a:gd name="connsiteX9" fmla="*/ 390541 w 968240"/>
                  <a:gd name="connsiteY9" fmla="*/ 3702 h 670767"/>
                  <a:gd name="connsiteX0" fmla="*/ 390541 w 968240"/>
                  <a:gd name="connsiteY0" fmla="*/ 3702 h 670767"/>
                  <a:gd name="connsiteX1" fmla="*/ 674289 w 968240"/>
                  <a:gd name="connsiteY1" fmla="*/ 16304 h 670767"/>
                  <a:gd name="connsiteX2" fmla="*/ 896636 w 968240"/>
                  <a:gd name="connsiteY2" fmla="*/ 178249 h 670767"/>
                  <a:gd name="connsiteX3" fmla="*/ 945563 w 968240"/>
                  <a:gd name="connsiteY3" fmla="*/ 647628 h 670767"/>
                  <a:gd name="connsiteX4" fmla="*/ 799421 w 968240"/>
                  <a:gd name="connsiteY4" fmla="*/ 370735 h 670767"/>
                  <a:gd name="connsiteX5" fmla="*/ 408521 w 968240"/>
                  <a:gd name="connsiteY5" fmla="*/ 163753 h 670767"/>
                  <a:gd name="connsiteX6" fmla="*/ 203639 w 968240"/>
                  <a:gd name="connsiteY6" fmla="*/ 251198 h 670767"/>
                  <a:gd name="connsiteX7" fmla="*/ 68161 w 968240"/>
                  <a:gd name="connsiteY7" fmla="*/ 670767 h 670767"/>
                  <a:gd name="connsiteX8" fmla="*/ 174043 w 968240"/>
                  <a:gd name="connsiteY8" fmla="*/ 89477 h 670767"/>
                  <a:gd name="connsiteX9" fmla="*/ 390541 w 968240"/>
                  <a:gd name="connsiteY9" fmla="*/ 3702 h 670767"/>
                  <a:gd name="connsiteX0" fmla="*/ 390541 w 968240"/>
                  <a:gd name="connsiteY0" fmla="*/ 12891 h 679956"/>
                  <a:gd name="connsiteX1" fmla="*/ 674289 w 968240"/>
                  <a:gd name="connsiteY1" fmla="*/ 25493 h 679956"/>
                  <a:gd name="connsiteX2" fmla="*/ 896636 w 968240"/>
                  <a:gd name="connsiteY2" fmla="*/ 187438 h 679956"/>
                  <a:gd name="connsiteX3" fmla="*/ 945563 w 968240"/>
                  <a:gd name="connsiteY3" fmla="*/ 656817 h 679956"/>
                  <a:gd name="connsiteX4" fmla="*/ 799421 w 968240"/>
                  <a:gd name="connsiteY4" fmla="*/ 379924 h 679956"/>
                  <a:gd name="connsiteX5" fmla="*/ 408521 w 968240"/>
                  <a:gd name="connsiteY5" fmla="*/ 172942 h 679956"/>
                  <a:gd name="connsiteX6" fmla="*/ 203639 w 968240"/>
                  <a:gd name="connsiteY6" fmla="*/ 260387 h 679956"/>
                  <a:gd name="connsiteX7" fmla="*/ 68161 w 968240"/>
                  <a:gd name="connsiteY7" fmla="*/ 679956 h 679956"/>
                  <a:gd name="connsiteX8" fmla="*/ 174043 w 968240"/>
                  <a:gd name="connsiteY8" fmla="*/ 98666 h 679956"/>
                  <a:gd name="connsiteX9" fmla="*/ 390541 w 968240"/>
                  <a:gd name="connsiteY9" fmla="*/ 12891 h 679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8240" h="679956">
                    <a:moveTo>
                      <a:pt x="390541" y="12891"/>
                    </a:moveTo>
                    <a:cubicBezTo>
                      <a:pt x="480218" y="3773"/>
                      <a:pt x="536230" y="-16304"/>
                      <a:pt x="674289" y="25493"/>
                    </a:cubicBezTo>
                    <a:cubicBezTo>
                      <a:pt x="767739" y="66914"/>
                      <a:pt x="815281" y="121827"/>
                      <a:pt x="896636" y="187438"/>
                    </a:cubicBezTo>
                    <a:cubicBezTo>
                      <a:pt x="1029900" y="345121"/>
                      <a:pt x="934082" y="504524"/>
                      <a:pt x="945563" y="656817"/>
                    </a:cubicBezTo>
                    <a:lnTo>
                      <a:pt x="799421" y="379924"/>
                    </a:lnTo>
                    <a:cubicBezTo>
                      <a:pt x="627955" y="483561"/>
                      <a:pt x="458334" y="175408"/>
                      <a:pt x="408521" y="172942"/>
                    </a:cubicBezTo>
                    <a:cubicBezTo>
                      <a:pt x="274919" y="185048"/>
                      <a:pt x="271328" y="240161"/>
                      <a:pt x="203639" y="260387"/>
                    </a:cubicBezTo>
                    <a:cubicBezTo>
                      <a:pt x="146336" y="349241"/>
                      <a:pt x="114535" y="525528"/>
                      <a:pt x="68161" y="679956"/>
                    </a:cubicBezTo>
                    <a:cubicBezTo>
                      <a:pt x="-83563" y="383091"/>
                      <a:pt x="47674" y="126064"/>
                      <a:pt x="174043" y="98666"/>
                    </a:cubicBezTo>
                    <a:cubicBezTo>
                      <a:pt x="268212" y="29478"/>
                      <a:pt x="286978" y="46568"/>
                      <a:pt x="390541" y="12891"/>
                    </a:cubicBezTo>
                    <a:close/>
                  </a:path>
                </a:pathLst>
              </a:custGeom>
              <a:solidFill>
                <a:srgbClr val="D16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Bulle narrative : ronde 43"/>
              <p:cNvSpPr/>
              <p:nvPr/>
            </p:nvSpPr>
            <p:spPr>
              <a:xfrm>
                <a:off x="5867449" y="1980948"/>
                <a:ext cx="2383642" cy="1399250"/>
              </a:xfrm>
              <a:prstGeom prst="wedgeEllipseCallout">
                <a:avLst>
                  <a:gd name="adj1" fmla="val 75719"/>
                  <a:gd name="adj2" fmla="val 196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 l’aide d’expériences utilisateurs bien pensées</a:t>
                </a:r>
              </a:p>
            </p:txBody>
          </p:sp>
        </p:grpSp>
      </p:grpSp>
      <p:sp>
        <p:nvSpPr>
          <p:cNvPr id="45" name="Espace réservé du pied de page 3"/>
          <p:cNvSpPr>
            <a:spLocks noGrp="1"/>
          </p:cNvSpPr>
          <p:nvPr>
            <p:ph type="ftr" sz="quarter" idx="11"/>
          </p:nvPr>
        </p:nvSpPr>
        <p:spPr>
          <a:xfrm>
            <a:off x="7283400" y="6416653"/>
            <a:ext cx="4822804" cy="365125"/>
          </a:xfrm>
        </p:spPr>
        <p:txBody>
          <a:bodyPr/>
          <a:lstStyle/>
          <a:p>
            <a:pPr algn="r"/>
            <a:r>
              <a:rPr lang="en-US" dirty="0"/>
              <a:t>@</a:t>
            </a:r>
            <a:r>
              <a:rPr lang="en-US" dirty="0" err="1"/>
              <a:t>johan_alps</a:t>
            </a:r>
            <a:r>
              <a:rPr lang="en-US" dirty="0"/>
              <a:t> </a:t>
            </a:r>
          </a:p>
          <a:p>
            <a:pPr algn="r"/>
            <a:r>
              <a:rPr lang="en-US" dirty="0"/>
              <a:t>@</a:t>
            </a:r>
            <a:r>
              <a:rPr lang="en-US" dirty="0" err="1"/>
              <a:t>Margauxlergo</a:t>
            </a:r>
            <a:endParaRPr lang="en-US" dirty="0"/>
          </a:p>
        </p:txBody>
      </p:sp>
      <p:pic>
        <p:nvPicPr>
          <p:cNvPr id="46" name="Image 45" descr="File:Twitter bird logo 2012.svg - Wikipedia, the free encyclopedia"/>
          <p:cNvPicPr>
            <a:picLocks noChangeAspect="1"/>
          </p:cNvPicPr>
          <p:nvPr/>
        </p:nvPicPr>
        <p:blipFill>
          <a:blip r:embed="rId3"/>
          <a:stretch>
            <a:fillRect/>
          </a:stretch>
        </p:blipFill>
        <p:spPr>
          <a:xfrm>
            <a:off x="10670876" y="6491533"/>
            <a:ext cx="307362" cy="249868"/>
          </a:xfrm>
          <a:prstGeom prst="rect">
            <a:avLst/>
          </a:prstGeom>
        </p:spPr>
      </p:pic>
      <p:sp>
        <p:nvSpPr>
          <p:cNvPr id="49" name="Espace réservé du numéro de diapositive 5"/>
          <p:cNvSpPr>
            <a:spLocks noGrp="1"/>
          </p:cNvSpPr>
          <p:nvPr>
            <p:ph type="sldNum" sz="quarter" idx="12"/>
          </p:nvPr>
        </p:nvSpPr>
        <p:spPr>
          <a:xfrm>
            <a:off x="9164734" y="6433904"/>
            <a:ext cx="1312025" cy="365125"/>
          </a:xfrm>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12981593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97280" y="1181528"/>
            <a:ext cx="10058400" cy="555832"/>
          </a:xfrm>
        </p:spPr>
        <p:txBody>
          <a:bodyPr>
            <a:normAutofit/>
          </a:bodyPr>
          <a:lstStyle/>
          <a:p>
            <a:r>
              <a:rPr lang="fr-FR" sz="3200" dirty="0"/>
              <a:t>Compatibilité</a:t>
            </a:r>
          </a:p>
        </p:txBody>
      </p:sp>
      <p:sp>
        <p:nvSpPr>
          <p:cNvPr id="8" name="Espace réservé du pied de page 3"/>
          <p:cNvSpPr>
            <a:spLocks noGrp="1"/>
          </p:cNvSpPr>
          <p:nvPr>
            <p:ph type="ftr" sz="quarter" idx="11"/>
          </p:nvPr>
        </p:nvSpPr>
        <p:spPr>
          <a:xfrm>
            <a:off x="7283400" y="6416653"/>
            <a:ext cx="4822804" cy="365125"/>
          </a:xfrm>
        </p:spPr>
        <p:txBody>
          <a:bodyPr/>
          <a:lstStyle/>
          <a:p>
            <a:pPr algn="r"/>
            <a:r>
              <a:rPr lang="en-US" dirty="0"/>
              <a:t>@</a:t>
            </a:r>
            <a:r>
              <a:rPr lang="en-US" dirty="0" err="1"/>
              <a:t>johan_alps</a:t>
            </a:r>
            <a:r>
              <a:rPr lang="en-US" dirty="0"/>
              <a:t> </a:t>
            </a:r>
          </a:p>
          <a:p>
            <a:pPr algn="r"/>
            <a:r>
              <a:rPr lang="en-US" dirty="0"/>
              <a:t>@</a:t>
            </a:r>
            <a:r>
              <a:rPr lang="en-US" dirty="0" err="1"/>
              <a:t>Margauxlergo</a:t>
            </a:r>
            <a:endParaRPr lang="en-US" dirty="0"/>
          </a:p>
        </p:txBody>
      </p:sp>
      <p:pic>
        <p:nvPicPr>
          <p:cNvPr id="9" name="Image 8" descr="File:Twitter bird logo 2012.svg - Wikipedia, the free encyclopedia"/>
          <p:cNvPicPr>
            <a:picLocks noChangeAspect="1"/>
          </p:cNvPicPr>
          <p:nvPr/>
        </p:nvPicPr>
        <p:blipFill>
          <a:blip r:embed="rId3"/>
          <a:stretch>
            <a:fillRect/>
          </a:stretch>
        </p:blipFill>
        <p:spPr>
          <a:xfrm>
            <a:off x="10670876" y="6491533"/>
            <a:ext cx="307362" cy="249868"/>
          </a:xfrm>
          <a:prstGeom prst="rect">
            <a:avLst/>
          </a:prstGeom>
        </p:spPr>
      </p:pic>
      <p:sp>
        <p:nvSpPr>
          <p:cNvPr id="4" name="ZoneTexte 3"/>
          <p:cNvSpPr txBox="1"/>
          <p:nvPr/>
        </p:nvSpPr>
        <p:spPr>
          <a:xfrm>
            <a:off x="1243172" y="1859622"/>
            <a:ext cx="9427703" cy="369332"/>
          </a:xfrm>
          <a:prstGeom prst="rect">
            <a:avLst/>
          </a:prstGeom>
          <a:noFill/>
        </p:spPr>
        <p:txBody>
          <a:bodyPr wrap="square" rtlCol="0">
            <a:spAutoFit/>
          </a:bodyPr>
          <a:lstStyle/>
          <a:p>
            <a:r>
              <a:rPr lang="fr-FR" dirty="0"/>
              <a:t>Interface adaptée aux caractéristiques des </a:t>
            </a:r>
            <a:r>
              <a:rPr lang="fr-FR" dirty="0" err="1"/>
              <a:t>utilisateurs·trices</a:t>
            </a:r>
            <a:r>
              <a:rPr lang="fr-FR" dirty="0"/>
              <a:t>, au contexte, aux tâches</a:t>
            </a:r>
          </a:p>
        </p:txBody>
      </p:sp>
      <p:pic>
        <p:nvPicPr>
          <p:cNvPr id="1026" name="Picture 2" descr="Afficher l'image d'orig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7077" y="2351216"/>
            <a:ext cx="7201895" cy="372790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06680" y="6458976"/>
            <a:ext cx="6096000" cy="276999"/>
          </a:xfrm>
          <a:prstGeom prst="rect">
            <a:avLst/>
          </a:prstGeom>
        </p:spPr>
        <p:txBody>
          <a:bodyPr>
            <a:spAutoFit/>
          </a:bodyPr>
          <a:lstStyle/>
          <a:p>
            <a:r>
              <a:rPr lang="fr-FR" sz="1200" i="1" dirty="0">
                <a:solidFill>
                  <a:schemeClr val="bg1"/>
                </a:solidFill>
                <a:latin typeface="+mj-lt"/>
              </a:rPr>
              <a:t>Source : http://www.designferia.com/meubles-design-chambre-enfant-lola</a:t>
            </a:r>
            <a:endParaRPr lang="fr-FR" sz="1200" i="1" dirty="0">
              <a:solidFill>
                <a:schemeClr val="bg1"/>
              </a:solidFill>
              <a:effectLst/>
              <a:latin typeface="+mj-lt"/>
            </a:endParaRPr>
          </a:p>
        </p:txBody>
      </p:sp>
      <p:grpSp>
        <p:nvGrpSpPr>
          <p:cNvPr id="12" name="Groupe 11"/>
          <p:cNvGrpSpPr/>
          <p:nvPr/>
        </p:nvGrpSpPr>
        <p:grpSpPr>
          <a:xfrm>
            <a:off x="10515139" y="287676"/>
            <a:ext cx="1435329" cy="1056651"/>
            <a:chOff x="10515139" y="287676"/>
            <a:chExt cx="1435329" cy="1056651"/>
          </a:xfrm>
        </p:grpSpPr>
        <p:sp>
          <p:nvSpPr>
            <p:cNvPr id="13" name="Ellipse 12"/>
            <p:cNvSpPr/>
            <p:nvPr/>
          </p:nvSpPr>
          <p:spPr>
            <a:xfrm>
              <a:off x="10670875" y="287676"/>
              <a:ext cx="1123858" cy="1017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ZoneTexte 13"/>
            <p:cNvSpPr txBox="1"/>
            <p:nvPr/>
          </p:nvSpPr>
          <p:spPr>
            <a:xfrm>
              <a:off x="10515139" y="420997"/>
              <a:ext cx="1435329" cy="923330"/>
            </a:xfrm>
            <a:prstGeom prst="rect">
              <a:avLst/>
            </a:prstGeom>
            <a:noFill/>
          </p:spPr>
          <p:txBody>
            <a:bodyPr wrap="square" rtlCol="0">
              <a:spAutoFit/>
            </a:bodyPr>
            <a:lstStyle/>
            <a:p>
              <a:pPr algn="ctr"/>
              <a:r>
                <a:rPr lang="fr-FR" dirty="0">
                  <a:solidFill>
                    <a:schemeClr val="bg1"/>
                  </a:solidFill>
                </a:rPr>
                <a:t>Vie </a:t>
              </a:r>
            </a:p>
            <a:p>
              <a:pPr algn="ctr"/>
              <a:r>
                <a:rPr lang="fr-FR" dirty="0">
                  <a:solidFill>
                    <a:schemeClr val="bg1"/>
                  </a:solidFill>
                </a:rPr>
                <a:t>courante</a:t>
              </a:r>
            </a:p>
            <a:p>
              <a:endParaRPr lang="fr-FR" dirty="0"/>
            </a:p>
          </p:txBody>
        </p:sp>
      </p:grpSp>
      <p:sp>
        <p:nvSpPr>
          <p:cNvPr id="15" name="ZoneTexte 14"/>
          <p:cNvSpPr txBox="1"/>
          <p:nvPr/>
        </p:nvSpPr>
        <p:spPr>
          <a:xfrm>
            <a:off x="1982877" y="319749"/>
            <a:ext cx="2054865" cy="400110"/>
          </a:xfrm>
          <a:prstGeom prst="rect">
            <a:avLst/>
          </a:prstGeom>
          <a:noFill/>
        </p:spPr>
        <p:txBody>
          <a:bodyPr wrap="square" rtlCol="0">
            <a:spAutoFit/>
          </a:bodyPr>
          <a:lstStyle/>
          <a:p>
            <a:r>
              <a:rPr lang="fr-FR" sz="2000" spc="-50" dirty="0">
                <a:solidFill>
                  <a:schemeClr val="tx1">
                    <a:lumMod val="75000"/>
                    <a:lumOff val="25000"/>
                  </a:schemeClr>
                </a:solidFill>
                <a:latin typeface="+mj-lt"/>
                <a:ea typeface="+mj-ea"/>
                <a:cs typeface="+mj-cs"/>
                <a:sym typeface="Wingdings" panose="05000000000000000000" pitchFamily="2" charset="2"/>
              </a:rPr>
              <a:t> Autonomie</a:t>
            </a:r>
            <a:endParaRPr lang="fr-FR" sz="2000" spc="-50" dirty="0">
              <a:solidFill>
                <a:schemeClr val="tx1">
                  <a:lumMod val="75000"/>
                  <a:lumOff val="25000"/>
                </a:schemeClr>
              </a:solidFill>
              <a:latin typeface="+mj-lt"/>
              <a:ea typeface="+mj-ea"/>
              <a:cs typeface="+mj-cs"/>
            </a:endParaRPr>
          </a:p>
        </p:txBody>
      </p:sp>
      <p:grpSp>
        <p:nvGrpSpPr>
          <p:cNvPr id="16" name="Groupe 15"/>
          <p:cNvGrpSpPr/>
          <p:nvPr/>
        </p:nvGrpSpPr>
        <p:grpSpPr>
          <a:xfrm>
            <a:off x="149086" y="26779"/>
            <a:ext cx="1731166" cy="972517"/>
            <a:chOff x="214134" y="34121"/>
            <a:chExt cx="1600200" cy="1030175"/>
          </a:xfrm>
        </p:grpSpPr>
        <p:pic>
          <p:nvPicPr>
            <p:cNvPr id="17" name="Image 16" descr="Screenshot 2016-03-23 17.21.4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134" y="34121"/>
              <a:ext cx="1600200" cy="1021941"/>
            </a:xfrm>
            <a:prstGeom prst="rect">
              <a:avLst/>
            </a:prstGeom>
          </p:spPr>
        </p:pic>
        <p:sp>
          <p:nvSpPr>
            <p:cNvPr id="18" name="Rectangle : coins arrondis 17"/>
            <p:cNvSpPr/>
            <p:nvPr/>
          </p:nvSpPr>
          <p:spPr>
            <a:xfrm>
              <a:off x="214134" y="82111"/>
              <a:ext cx="491544" cy="25618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 coins arrondis 18"/>
            <p:cNvSpPr/>
            <p:nvPr/>
          </p:nvSpPr>
          <p:spPr>
            <a:xfrm>
              <a:off x="705678" y="800971"/>
              <a:ext cx="546652" cy="2633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0" name="Espace réservé du numéro de diapositive 5"/>
          <p:cNvSpPr>
            <a:spLocks noGrp="1"/>
          </p:cNvSpPr>
          <p:nvPr>
            <p:ph type="sldNum" sz="quarter" idx="12"/>
          </p:nvPr>
        </p:nvSpPr>
        <p:spPr>
          <a:xfrm>
            <a:off x="9164734" y="6433904"/>
            <a:ext cx="1312025" cy="365125"/>
          </a:xfrm>
        </p:spPr>
        <p:txBody>
          <a:bodyPr/>
          <a:lstStyle/>
          <a:p>
            <a:fld id="{6D22F896-40B5-4ADD-8801-0D06FADFA095}" type="slidenum">
              <a:rPr lang="en-US" smtClean="0"/>
              <a:t>20</a:t>
            </a:fld>
            <a:endParaRPr lang="en-US" dirty="0"/>
          </a:p>
        </p:txBody>
      </p:sp>
    </p:spTree>
    <p:extLst>
      <p:ext uri="{BB962C8B-B14F-4D97-AF65-F5344CB8AC3E}">
        <p14:creationId xmlns:p14="http://schemas.microsoft.com/office/powerpoint/2010/main" val="20189519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e 20"/>
          <p:cNvGrpSpPr/>
          <p:nvPr/>
        </p:nvGrpSpPr>
        <p:grpSpPr>
          <a:xfrm>
            <a:off x="123762" y="2566970"/>
            <a:ext cx="11911546" cy="3686355"/>
            <a:chOff x="123762" y="2566970"/>
            <a:chExt cx="11911546" cy="3686355"/>
          </a:xfrm>
        </p:grpSpPr>
        <p:grpSp>
          <p:nvGrpSpPr>
            <p:cNvPr id="14" name="Groupe 13"/>
            <p:cNvGrpSpPr/>
            <p:nvPr/>
          </p:nvGrpSpPr>
          <p:grpSpPr>
            <a:xfrm>
              <a:off x="123762" y="2566970"/>
              <a:ext cx="11911546" cy="3340667"/>
              <a:chOff x="123762" y="2566970"/>
              <a:chExt cx="11911546" cy="3340667"/>
            </a:xfrm>
          </p:grpSpPr>
          <p:pic>
            <p:nvPicPr>
              <p:cNvPr id="7" name="Image 6"/>
              <p:cNvPicPr>
                <a:picLocks noChangeAspect="1"/>
              </p:cNvPicPr>
              <p:nvPr/>
            </p:nvPicPr>
            <p:blipFill>
              <a:blip r:embed="rId3"/>
              <a:stretch>
                <a:fillRect/>
              </a:stretch>
            </p:blipFill>
            <p:spPr>
              <a:xfrm>
                <a:off x="123762" y="2566970"/>
                <a:ext cx="5795124" cy="3340667"/>
              </a:xfrm>
              <a:prstGeom prst="rect">
                <a:avLst/>
              </a:prstGeom>
              <a:ln w="19050">
                <a:solidFill>
                  <a:schemeClr val="accent2"/>
                </a:solidFill>
              </a:ln>
            </p:spPr>
          </p:pic>
          <p:pic>
            <p:nvPicPr>
              <p:cNvPr id="10" name="Image 9"/>
              <p:cNvPicPr>
                <a:picLocks noChangeAspect="1"/>
              </p:cNvPicPr>
              <p:nvPr/>
            </p:nvPicPr>
            <p:blipFill>
              <a:blip r:embed="rId4"/>
              <a:stretch>
                <a:fillRect/>
              </a:stretch>
            </p:blipFill>
            <p:spPr>
              <a:xfrm>
                <a:off x="5966355" y="2566971"/>
                <a:ext cx="6068953" cy="3340666"/>
              </a:xfrm>
              <a:prstGeom prst="rect">
                <a:avLst/>
              </a:prstGeom>
              <a:ln w="19050">
                <a:solidFill>
                  <a:schemeClr val="accent2"/>
                </a:solidFill>
              </a:ln>
            </p:spPr>
          </p:pic>
        </p:grpSp>
        <p:sp>
          <p:nvSpPr>
            <p:cNvPr id="22" name="ZoneTexte 21"/>
            <p:cNvSpPr txBox="1"/>
            <p:nvPr/>
          </p:nvSpPr>
          <p:spPr>
            <a:xfrm>
              <a:off x="4621582" y="5914771"/>
              <a:ext cx="2594608" cy="338554"/>
            </a:xfrm>
            <a:prstGeom prst="rect">
              <a:avLst/>
            </a:prstGeom>
            <a:noFill/>
          </p:spPr>
          <p:txBody>
            <a:bodyPr wrap="square" rtlCol="0">
              <a:spAutoFit/>
            </a:bodyPr>
            <a:lstStyle/>
            <a:p>
              <a:pPr algn="ctr"/>
              <a:r>
                <a:rPr lang="fr-FR" sz="1600" dirty="0" err="1"/>
                <a:t>Wordpress</a:t>
              </a:r>
              <a:r>
                <a:rPr lang="fr-FR" sz="1600" dirty="0"/>
                <a:t> : Visuel ou Texte</a:t>
              </a:r>
            </a:p>
          </p:txBody>
        </p:sp>
      </p:grpSp>
      <p:sp>
        <p:nvSpPr>
          <p:cNvPr id="2" name="Titre 1"/>
          <p:cNvSpPr>
            <a:spLocks noGrp="1"/>
          </p:cNvSpPr>
          <p:nvPr>
            <p:ph type="title"/>
          </p:nvPr>
        </p:nvSpPr>
        <p:spPr>
          <a:xfrm>
            <a:off x="1097280" y="1181528"/>
            <a:ext cx="10058400" cy="555832"/>
          </a:xfrm>
        </p:spPr>
        <p:txBody>
          <a:bodyPr>
            <a:normAutofit/>
          </a:bodyPr>
          <a:lstStyle/>
          <a:p>
            <a:r>
              <a:rPr lang="fr-FR" sz="3200" dirty="0"/>
              <a:t>Compatibilité</a:t>
            </a:r>
          </a:p>
        </p:txBody>
      </p:sp>
      <p:sp>
        <p:nvSpPr>
          <p:cNvPr id="8" name="Espace réservé du pied de page 3"/>
          <p:cNvSpPr>
            <a:spLocks noGrp="1"/>
          </p:cNvSpPr>
          <p:nvPr>
            <p:ph type="ftr" sz="quarter" idx="11"/>
          </p:nvPr>
        </p:nvSpPr>
        <p:spPr>
          <a:xfrm>
            <a:off x="7283400" y="6416653"/>
            <a:ext cx="4822804" cy="365125"/>
          </a:xfrm>
        </p:spPr>
        <p:txBody>
          <a:bodyPr/>
          <a:lstStyle/>
          <a:p>
            <a:pPr algn="r"/>
            <a:r>
              <a:rPr lang="en-US" dirty="0"/>
              <a:t>@</a:t>
            </a:r>
            <a:r>
              <a:rPr lang="en-US" dirty="0" err="1"/>
              <a:t>johan_alps</a:t>
            </a:r>
            <a:r>
              <a:rPr lang="en-US" dirty="0"/>
              <a:t> </a:t>
            </a:r>
          </a:p>
          <a:p>
            <a:pPr algn="r"/>
            <a:r>
              <a:rPr lang="en-US" dirty="0"/>
              <a:t>@</a:t>
            </a:r>
            <a:r>
              <a:rPr lang="en-US" dirty="0" err="1"/>
              <a:t>Margauxlergo</a:t>
            </a:r>
            <a:endParaRPr lang="en-US" dirty="0"/>
          </a:p>
        </p:txBody>
      </p:sp>
      <p:pic>
        <p:nvPicPr>
          <p:cNvPr id="9" name="Image 8" descr="File:Twitter bird logo 2012.svg - Wikipedia, the free encyclopedia"/>
          <p:cNvPicPr>
            <a:picLocks noChangeAspect="1"/>
          </p:cNvPicPr>
          <p:nvPr/>
        </p:nvPicPr>
        <p:blipFill>
          <a:blip r:embed="rId5"/>
          <a:stretch>
            <a:fillRect/>
          </a:stretch>
        </p:blipFill>
        <p:spPr>
          <a:xfrm>
            <a:off x="10670876" y="6491533"/>
            <a:ext cx="307362" cy="249868"/>
          </a:xfrm>
          <a:prstGeom prst="rect">
            <a:avLst/>
          </a:prstGeom>
        </p:spPr>
      </p:pic>
      <p:sp>
        <p:nvSpPr>
          <p:cNvPr id="4" name="ZoneTexte 3"/>
          <p:cNvSpPr txBox="1"/>
          <p:nvPr/>
        </p:nvSpPr>
        <p:spPr>
          <a:xfrm>
            <a:off x="1243172" y="1859622"/>
            <a:ext cx="9427703" cy="369332"/>
          </a:xfrm>
          <a:prstGeom prst="rect">
            <a:avLst/>
          </a:prstGeom>
          <a:noFill/>
        </p:spPr>
        <p:txBody>
          <a:bodyPr wrap="square" rtlCol="0">
            <a:spAutoFit/>
          </a:bodyPr>
          <a:lstStyle/>
          <a:p>
            <a:r>
              <a:rPr lang="fr-FR" dirty="0"/>
              <a:t>Interface adaptée aux caractéristiques des </a:t>
            </a:r>
            <a:r>
              <a:rPr lang="fr-FR" dirty="0" err="1"/>
              <a:t>utilisateurs·trices</a:t>
            </a:r>
            <a:r>
              <a:rPr lang="fr-FR" dirty="0"/>
              <a:t>, au contexte, aux tâches</a:t>
            </a:r>
          </a:p>
        </p:txBody>
      </p:sp>
      <p:sp>
        <p:nvSpPr>
          <p:cNvPr id="6" name="Ellipse 5"/>
          <p:cNvSpPr/>
          <p:nvPr/>
        </p:nvSpPr>
        <p:spPr>
          <a:xfrm>
            <a:off x="10670875" y="287676"/>
            <a:ext cx="1123858" cy="1017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Écrans</a:t>
            </a:r>
          </a:p>
        </p:txBody>
      </p:sp>
      <p:grpSp>
        <p:nvGrpSpPr>
          <p:cNvPr id="25" name="Groupe 24"/>
          <p:cNvGrpSpPr/>
          <p:nvPr/>
        </p:nvGrpSpPr>
        <p:grpSpPr>
          <a:xfrm>
            <a:off x="155192" y="2566969"/>
            <a:ext cx="11880116" cy="3679222"/>
            <a:chOff x="155192" y="2566969"/>
            <a:chExt cx="11880116" cy="3679222"/>
          </a:xfrm>
        </p:grpSpPr>
        <p:grpSp>
          <p:nvGrpSpPr>
            <p:cNvPr id="15" name="Groupe 14"/>
            <p:cNvGrpSpPr/>
            <p:nvPr/>
          </p:nvGrpSpPr>
          <p:grpSpPr>
            <a:xfrm>
              <a:off x="155192" y="2566969"/>
              <a:ext cx="11880116" cy="3246349"/>
              <a:chOff x="155192" y="2566969"/>
              <a:chExt cx="11880116" cy="3246349"/>
            </a:xfrm>
          </p:grpSpPr>
          <p:pic>
            <p:nvPicPr>
              <p:cNvPr id="11" name="Image 10"/>
              <p:cNvPicPr>
                <a:picLocks noChangeAspect="1"/>
              </p:cNvPicPr>
              <p:nvPr/>
            </p:nvPicPr>
            <p:blipFill>
              <a:blip r:embed="rId6"/>
              <a:stretch>
                <a:fillRect/>
              </a:stretch>
            </p:blipFill>
            <p:spPr>
              <a:xfrm>
                <a:off x="155192" y="2566969"/>
                <a:ext cx="5763694" cy="3246349"/>
              </a:xfrm>
              <a:prstGeom prst="rect">
                <a:avLst/>
              </a:prstGeom>
              <a:ln w="19050">
                <a:solidFill>
                  <a:schemeClr val="accent2"/>
                </a:solidFill>
              </a:ln>
            </p:spPr>
          </p:pic>
          <p:pic>
            <p:nvPicPr>
              <p:cNvPr id="13" name="Image 12"/>
              <p:cNvPicPr>
                <a:picLocks noChangeAspect="1"/>
              </p:cNvPicPr>
              <p:nvPr/>
            </p:nvPicPr>
            <p:blipFill>
              <a:blip r:embed="rId7"/>
              <a:stretch>
                <a:fillRect/>
              </a:stretch>
            </p:blipFill>
            <p:spPr>
              <a:xfrm>
                <a:off x="6073014" y="2575793"/>
                <a:ext cx="5962294" cy="3218832"/>
              </a:xfrm>
              <a:prstGeom prst="rect">
                <a:avLst/>
              </a:prstGeom>
              <a:ln w="19050">
                <a:solidFill>
                  <a:schemeClr val="accent2"/>
                </a:solidFill>
              </a:ln>
            </p:spPr>
          </p:pic>
        </p:grpSp>
        <p:sp>
          <p:nvSpPr>
            <p:cNvPr id="23" name="ZoneTexte 22"/>
            <p:cNvSpPr txBox="1"/>
            <p:nvPr/>
          </p:nvSpPr>
          <p:spPr>
            <a:xfrm>
              <a:off x="2258061" y="5907637"/>
              <a:ext cx="1559858" cy="338554"/>
            </a:xfrm>
            <a:prstGeom prst="rect">
              <a:avLst/>
            </a:prstGeom>
            <a:noFill/>
          </p:spPr>
          <p:txBody>
            <a:bodyPr wrap="square" rtlCol="0">
              <a:spAutoFit/>
            </a:bodyPr>
            <a:lstStyle/>
            <a:p>
              <a:pPr algn="ctr"/>
              <a:r>
                <a:rPr lang="fr-FR" sz="1600" dirty="0" err="1"/>
                <a:t>msPaint</a:t>
              </a:r>
              <a:endParaRPr lang="fr-FR" sz="1600" dirty="0"/>
            </a:p>
          </p:txBody>
        </p:sp>
        <p:sp>
          <p:nvSpPr>
            <p:cNvPr id="24" name="ZoneTexte 23"/>
            <p:cNvSpPr txBox="1"/>
            <p:nvPr/>
          </p:nvSpPr>
          <p:spPr>
            <a:xfrm>
              <a:off x="8157681" y="5890295"/>
              <a:ext cx="2094356" cy="338554"/>
            </a:xfrm>
            <a:prstGeom prst="rect">
              <a:avLst/>
            </a:prstGeom>
            <a:noFill/>
          </p:spPr>
          <p:txBody>
            <a:bodyPr wrap="square" rtlCol="0">
              <a:spAutoFit/>
            </a:bodyPr>
            <a:lstStyle/>
            <a:p>
              <a:pPr algn="ctr"/>
              <a:r>
                <a:rPr lang="fr-FR" sz="1600" dirty="0"/>
                <a:t>Adobe Photoshop</a:t>
              </a:r>
            </a:p>
          </p:txBody>
        </p:sp>
      </p:grpSp>
      <p:sp>
        <p:nvSpPr>
          <p:cNvPr id="19" name="ZoneTexte 18"/>
          <p:cNvSpPr txBox="1"/>
          <p:nvPr/>
        </p:nvSpPr>
        <p:spPr>
          <a:xfrm>
            <a:off x="1982877" y="319749"/>
            <a:ext cx="2054865" cy="400110"/>
          </a:xfrm>
          <a:prstGeom prst="rect">
            <a:avLst/>
          </a:prstGeom>
          <a:noFill/>
        </p:spPr>
        <p:txBody>
          <a:bodyPr wrap="square" rtlCol="0">
            <a:spAutoFit/>
          </a:bodyPr>
          <a:lstStyle/>
          <a:p>
            <a:r>
              <a:rPr lang="fr-FR" sz="2000" spc="-50" dirty="0">
                <a:solidFill>
                  <a:schemeClr val="tx1">
                    <a:lumMod val="75000"/>
                    <a:lumOff val="25000"/>
                  </a:schemeClr>
                </a:solidFill>
                <a:latin typeface="+mj-lt"/>
                <a:ea typeface="+mj-ea"/>
                <a:cs typeface="+mj-cs"/>
                <a:sym typeface="Wingdings" panose="05000000000000000000" pitchFamily="2" charset="2"/>
              </a:rPr>
              <a:t> Autonomie</a:t>
            </a:r>
            <a:endParaRPr lang="fr-FR" sz="2000" spc="-50" dirty="0">
              <a:solidFill>
                <a:schemeClr val="tx1">
                  <a:lumMod val="75000"/>
                  <a:lumOff val="25000"/>
                </a:schemeClr>
              </a:solidFill>
              <a:latin typeface="+mj-lt"/>
              <a:ea typeface="+mj-ea"/>
              <a:cs typeface="+mj-cs"/>
            </a:endParaRPr>
          </a:p>
        </p:txBody>
      </p:sp>
      <p:grpSp>
        <p:nvGrpSpPr>
          <p:cNvPr id="20" name="Groupe 19"/>
          <p:cNvGrpSpPr/>
          <p:nvPr/>
        </p:nvGrpSpPr>
        <p:grpSpPr>
          <a:xfrm>
            <a:off x="149086" y="26779"/>
            <a:ext cx="1731166" cy="972517"/>
            <a:chOff x="214134" y="34121"/>
            <a:chExt cx="1600200" cy="1030175"/>
          </a:xfrm>
        </p:grpSpPr>
        <p:pic>
          <p:nvPicPr>
            <p:cNvPr id="26" name="Image 25" descr="Screenshot 2016-03-23 17.21.49.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4134" y="34121"/>
              <a:ext cx="1600200" cy="1021941"/>
            </a:xfrm>
            <a:prstGeom prst="rect">
              <a:avLst/>
            </a:prstGeom>
          </p:spPr>
        </p:pic>
        <p:sp>
          <p:nvSpPr>
            <p:cNvPr id="27" name="Rectangle : coins arrondis 26"/>
            <p:cNvSpPr/>
            <p:nvPr/>
          </p:nvSpPr>
          <p:spPr>
            <a:xfrm>
              <a:off x="214134" y="82111"/>
              <a:ext cx="491544" cy="25618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 coins arrondis 27"/>
            <p:cNvSpPr/>
            <p:nvPr/>
          </p:nvSpPr>
          <p:spPr>
            <a:xfrm>
              <a:off x="705678" y="800971"/>
              <a:ext cx="546652" cy="2633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9" name="Espace réservé du numéro de diapositive 5"/>
          <p:cNvSpPr>
            <a:spLocks noGrp="1"/>
          </p:cNvSpPr>
          <p:nvPr>
            <p:ph type="sldNum" sz="quarter" idx="12"/>
          </p:nvPr>
        </p:nvSpPr>
        <p:spPr>
          <a:xfrm>
            <a:off x="9164734" y="6433904"/>
            <a:ext cx="1312025" cy="365125"/>
          </a:xfrm>
        </p:spPr>
        <p:txBody>
          <a:bodyPr/>
          <a:lstStyle/>
          <a:p>
            <a:fld id="{6D22F896-40B5-4ADD-8801-0D06FADFA095}" type="slidenum">
              <a:rPr lang="en-US" smtClean="0"/>
              <a:t>21</a:t>
            </a:fld>
            <a:endParaRPr lang="en-US" dirty="0"/>
          </a:p>
        </p:txBody>
      </p:sp>
    </p:spTree>
    <p:extLst>
      <p:ext uri="{BB962C8B-B14F-4D97-AF65-F5344CB8AC3E}">
        <p14:creationId xmlns:p14="http://schemas.microsoft.com/office/powerpoint/2010/main" val="24964506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97280" y="1181528"/>
            <a:ext cx="10058400" cy="555832"/>
          </a:xfrm>
        </p:spPr>
        <p:txBody>
          <a:bodyPr>
            <a:normAutofit/>
          </a:bodyPr>
          <a:lstStyle/>
          <a:p>
            <a:r>
              <a:rPr lang="fr-FR" sz="3200" dirty="0"/>
              <a:t>Compatibilité</a:t>
            </a:r>
          </a:p>
        </p:txBody>
      </p:sp>
      <p:sp>
        <p:nvSpPr>
          <p:cNvPr id="8" name="Espace réservé du pied de page 3"/>
          <p:cNvSpPr>
            <a:spLocks noGrp="1"/>
          </p:cNvSpPr>
          <p:nvPr>
            <p:ph type="ftr" sz="quarter" idx="11"/>
          </p:nvPr>
        </p:nvSpPr>
        <p:spPr>
          <a:xfrm>
            <a:off x="7283400" y="6416653"/>
            <a:ext cx="4822804" cy="365125"/>
          </a:xfrm>
        </p:spPr>
        <p:txBody>
          <a:bodyPr/>
          <a:lstStyle/>
          <a:p>
            <a:pPr algn="r"/>
            <a:r>
              <a:rPr lang="en-US" dirty="0"/>
              <a:t>@</a:t>
            </a:r>
            <a:r>
              <a:rPr lang="en-US" dirty="0" err="1"/>
              <a:t>johan_alps</a:t>
            </a:r>
            <a:r>
              <a:rPr lang="en-US" dirty="0"/>
              <a:t> </a:t>
            </a:r>
          </a:p>
          <a:p>
            <a:pPr algn="r"/>
            <a:r>
              <a:rPr lang="en-US" dirty="0"/>
              <a:t>@</a:t>
            </a:r>
            <a:r>
              <a:rPr lang="en-US" dirty="0" err="1"/>
              <a:t>Margauxlergo</a:t>
            </a:r>
            <a:endParaRPr lang="en-US" dirty="0"/>
          </a:p>
        </p:txBody>
      </p:sp>
      <p:pic>
        <p:nvPicPr>
          <p:cNvPr id="9" name="Image 8" descr="File:Twitter bird logo 2012.svg - Wikipedia, the free encyclopedia"/>
          <p:cNvPicPr>
            <a:picLocks noChangeAspect="1"/>
          </p:cNvPicPr>
          <p:nvPr/>
        </p:nvPicPr>
        <p:blipFill>
          <a:blip r:embed="rId3"/>
          <a:stretch>
            <a:fillRect/>
          </a:stretch>
        </p:blipFill>
        <p:spPr>
          <a:xfrm>
            <a:off x="10670876" y="6491533"/>
            <a:ext cx="307362" cy="249868"/>
          </a:xfrm>
          <a:prstGeom prst="rect">
            <a:avLst/>
          </a:prstGeom>
        </p:spPr>
      </p:pic>
      <p:sp>
        <p:nvSpPr>
          <p:cNvPr id="4" name="ZoneTexte 3"/>
          <p:cNvSpPr txBox="1"/>
          <p:nvPr/>
        </p:nvSpPr>
        <p:spPr>
          <a:xfrm>
            <a:off x="1243172" y="1859622"/>
            <a:ext cx="9427703" cy="369332"/>
          </a:xfrm>
          <a:prstGeom prst="rect">
            <a:avLst/>
          </a:prstGeom>
          <a:noFill/>
        </p:spPr>
        <p:txBody>
          <a:bodyPr wrap="square" rtlCol="0">
            <a:spAutoFit/>
          </a:bodyPr>
          <a:lstStyle/>
          <a:p>
            <a:r>
              <a:rPr lang="fr-FR" dirty="0"/>
              <a:t>Interface adaptée aux caractéristiques des </a:t>
            </a:r>
            <a:r>
              <a:rPr lang="fr-FR" dirty="0" err="1"/>
              <a:t>utilisateurs·trices</a:t>
            </a:r>
            <a:r>
              <a:rPr lang="fr-FR" dirty="0"/>
              <a:t>, au contexte, aux tâches</a:t>
            </a:r>
          </a:p>
        </p:txBody>
      </p:sp>
      <p:sp>
        <p:nvSpPr>
          <p:cNvPr id="6" name="Ellipse 5"/>
          <p:cNvSpPr/>
          <p:nvPr/>
        </p:nvSpPr>
        <p:spPr>
          <a:xfrm>
            <a:off x="10670875" y="287676"/>
            <a:ext cx="1123858" cy="1017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Code</a:t>
            </a:r>
          </a:p>
        </p:txBody>
      </p:sp>
      <p:pic>
        <p:nvPicPr>
          <p:cNvPr id="10" name="Image 9" descr="Screenshot 2016-11-07 23.45.0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2880" y="2351216"/>
            <a:ext cx="5283643" cy="2234492"/>
          </a:xfrm>
          <a:prstGeom prst="rect">
            <a:avLst/>
          </a:prstGeom>
        </p:spPr>
      </p:pic>
      <p:pic>
        <p:nvPicPr>
          <p:cNvPr id="11" name="Image 10" descr="Screenshot 2016-11-07 23.45.1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2645" y="4774712"/>
            <a:ext cx="6273469" cy="1490505"/>
          </a:xfrm>
          <a:prstGeom prst="rect">
            <a:avLst/>
          </a:prstGeom>
        </p:spPr>
      </p:pic>
      <p:sp>
        <p:nvSpPr>
          <p:cNvPr id="12" name="Rectangle : coins arrondis 11"/>
          <p:cNvSpPr/>
          <p:nvPr/>
        </p:nvSpPr>
        <p:spPr>
          <a:xfrm>
            <a:off x="2721683" y="2228954"/>
            <a:ext cx="6572924" cy="2394321"/>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p:cNvSpPr/>
          <p:nvPr/>
        </p:nvSpPr>
        <p:spPr>
          <a:xfrm>
            <a:off x="2721683" y="4707970"/>
            <a:ext cx="6572924" cy="1557247"/>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p:cNvSpPr txBox="1"/>
          <p:nvPr/>
        </p:nvSpPr>
        <p:spPr>
          <a:xfrm>
            <a:off x="1982877" y="319749"/>
            <a:ext cx="2054865" cy="400110"/>
          </a:xfrm>
          <a:prstGeom prst="rect">
            <a:avLst/>
          </a:prstGeom>
          <a:noFill/>
        </p:spPr>
        <p:txBody>
          <a:bodyPr wrap="square" rtlCol="0">
            <a:spAutoFit/>
          </a:bodyPr>
          <a:lstStyle/>
          <a:p>
            <a:r>
              <a:rPr lang="fr-FR" sz="2000" spc="-50" dirty="0">
                <a:solidFill>
                  <a:schemeClr val="tx1">
                    <a:lumMod val="75000"/>
                    <a:lumOff val="25000"/>
                  </a:schemeClr>
                </a:solidFill>
                <a:latin typeface="+mj-lt"/>
                <a:ea typeface="+mj-ea"/>
                <a:cs typeface="+mj-cs"/>
                <a:sym typeface="Wingdings" panose="05000000000000000000" pitchFamily="2" charset="2"/>
              </a:rPr>
              <a:t> Autonomie</a:t>
            </a:r>
            <a:endParaRPr lang="fr-FR" sz="2000" spc="-50" dirty="0">
              <a:solidFill>
                <a:schemeClr val="tx1">
                  <a:lumMod val="75000"/>
                  <a:lumOff val="25000"/>
                </a:schemeClr>
              </a:solidFill>
              <a:latin typeface="+mj-lt"/>
              <a:ea typeface="+mj-ea"/>
              <a:cs typeface="+mj-cs"/>
            </a:endParaRPr>
          </a:p>
        </p:txBody>
      </p:sp>
      <p:grpSp>
        <p:nvGrpSpPr>
          <p:cNvPr id="15" name="Groupe 14"/>
          <p:cNvGrpSpPr/>
          <p:nvPr/>
        </p:nvGrpSpPr>
        <p:grpSpPr>
          <a:xfrm>
            <a:off x="149086" y="26779"/>
            <a:ext cx="1731166" cy="972517"/>
            <a:chOff x="214134" y="34121"/>
            <a:chExt cx="1600200" cy="1030175"/>
          </a:xfrm>
        </p:grpSpPr>
        <p:pic>
          <p:nvPicPr>
            <p:cNvPr id="16" name="Image 15" descr="Screenshot 2016-03-23 17.21.49.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4134" y="34121"/>
              <a:ext cx="1600200" cy="1021941"/>
            </a:xfrm>
            <a:prstGeom prst="rect">
              <a:avLst/>
            </a:prstGeom>
          </p:spPr>
        </p:pic>
        <p:sp>
          <p:nvSpPr>
            <p:cNvPr id="17" name="Rectangle : coins arrondis 16"/>
            <p:cNvSpPr/>
            <p:nvPr/>
          </p:nvSpPr>
          <p:spPr>
            <a:xfrm>
              <a:off x="214134" y="82111"/>
              <a:ext cx="491544" cy="25618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 coins arrondis 17"/>
            <p:cNvSpPr/>
            <p:nvPr/>
          </p:nvSpPr>
          <p:spPr>
            <a:xfrm>
              <a:off x="705678" y="800971"/>
              <a:ext cx="546652" cy="2633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9" name="Espace réservé du numéro de diapositive 5"/>
          <p:cNvSpPr>
            <a:spLocks noGrp="1"/>
          </p:cNvSpPr>
          <p:nvPr>
            <p:ph type="sldNum" sz="quarter" idx="12"/>
          </p:nvPr>
        </p:nvSpPr>
        <p:spPr>
          <a:xfrm>
            <a:off x="9164734" y="6433904"/>
            <a:ext cx="1312025" cy="365125"/>
          </a:xfrm>
        </p:spPr>
        <p:txBody>
          <a:bodyPr/>
          <a:lstStyle/>
          <a:p>
            <a:fld id="{6D22F896-40B5-4ADD-8801-0D06FADFA095}" type="slidenum">
              <a:rPr lang="en-US" smtClean="0"/>
              <a:t>22</a:t>
            </a:fld>
            <a:endParaRPr lang="en-US" dirty="0"/>
          </a:p>
        </p:txBody>
      </p:sp>
    </p:spTree>
    <p:extLst>
      <p:ext uri="{BB962C8B-B14F-4D97-AF65-F5344CB8AC3E}">
        <p14:creationId xmlns:p14="http://schemas.microsoft.com/office/powerpoint/2010/main" val="23724076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97280" y="1181528"/>
            <a:ext cx="10058400" cy="555832"/>
          </a:xfrm>
        </p:spPr>
        <p:txBody>
          <a:bodyPr>
            <a:normAutofit/>
          </a:bodyPr>
          <a:lstStyle/>
          <a:p>
            <a:r>
              <a:rPr lang="fr-FR" sz="3200" dirty="0"/>
              <a:t>Lisibilité</a:t>
            </a:r>
          </a:p>
        </p:txBody>
      </p:sp>
      <p:sp>
        <p:nvSpPr>
          <p:cNvPr id="8" name="Espace réservé du pied de page 3"/>
          <p:cNvSpPr>
            <a:spLocks noGrp="1"/>
          </p:cNvSpPr>
          <p:nvPr>
            <p:ph type="ftr" sz="quarter" idx="11"/>
          </p:nvPr>
        </p:nvSpPr>
        <p:spPr>
          <a:xfrm>
            <a:off x="7283400" y="6416653"/>
            <a:ext cx="4822804" cy="365125"/>
          </a:xfrm>
        </p:spPr>
        <p:txBody>
          <a:bodyPr/>
          <a:lstStyle/>
          <a:p>
            <a:pPr algn="r"/>
            <a:r>
              <a:rPr lang="en-US" dirty="0"/>
              <a:t>@</a:t>
            </a:r>
            <a:r>
              <a:rPr lang="en-US" dirty="0" err="1"/>
              <a:t>johan_alps</a:t>
            </a:r>
            <a:r>
              <a:rPr lang="en-US" dirty="0"/>
              <a:t> </a:t>
            </a:r>
          </a:p>
          <a:p>
            <a:pPr algn="r"/>
            <a:r>
              <a:rPr lang="en-US" dirty="0"/>
              <a:t>@</a:t>
            </a:r>
            <a:r>
              <a:rPr lang="en-US" dirty="0" err="1"/>
              <a:t>Margauxlergo</a:t>
            </a:r>
            <a:endParaRPr lang="en-US" dirty="0"/>
          </a:p>
        </p:txBody>
      </p:sp>
      <p:pic>
        <p:nvPicPr>
          <p:cNvPr id="9" name="Image 8" descr="File:Twitter bird logo 2012.svg - Wikipedia, the free encyclopedia"/>
          <p:cNvPicPr>
            <a:picLocks noChangeAspect="1"/>
          </p:cNvPicPr>
          <p:nvPr/>
        </p:nvPicPr>
        <p:blipFill>
          <a:blip r:embed="rId3"/>
          <a:stretch>
            <a:fillRect/>
          </a:stretch>
        </p:blipFill>
        <p:spPr>
          <a:xfrm>
            <a:off x="10670876" y="6491533"/>
            <a:ext cx="307362" cy="249868"/>
          </a:xfrm>
          <a:prstGeom prst="rect">
            <a:avLst/>
          </a:prstGeom>
        </p:spPr>
      </p:pic>
      <p:sp>
        <p:nvSpPr>
          <p:cNvPr id="4" name="ZoneTexte 3"/>
          <p:cNvSpPr txBox="1"/>
          <p:nvPr/>
        </p:nvSpPr>
        <p:spPr>
          <a:xfrm>
            <a:off x="1243172" y="1859622"/>
            <a:ext cx="9427703" cy="369332"/>
          </a:xfrm>
          <a:prstGeom prst="rect">
            <a:avLst/>
          </a:prstGeom>
          <a:noFill/>
        </p:spPr>
        <p:txBody>
          <a:bodyPr wrap="square" rtlCol="0">
            <a:spAutoFit/>
          </a:bodyPr>
          <a:lstStyle/>
          <a:p>
            <a:r>
              <a:rPr lang="fr-FR" dirty="0"/>
              <a:t>Caractéristiques lexicales de présentation des informations</a:t>
            </a:r>
          </a:p>
        </p:txBody>
      </p:sp>
      <p:grpSp>
        <p:nvGrpSpPr>
          <p:cNvPr id="10" name="Groupe 9"/>
          <p:cNvGrpSpPr/>
          <p:nvPr/>
        </p:nvGrpSpPr>
        <p:grpSpPr>
          <a:xfrm>
            <a:off x="10515139" y="287676"/>
            <a:ext cx="1435329" cy="1056651"/>
            <a:chOff x="10515139" y="287676"/>
            <a:chExt cx="1435329" cy="1056651"/>
          </a:xfrm>
        </p:grpSpPr>
        <p:sp>
          <p:nvSpPr>
            <p:cNvPr id="11" name="Ellipse 10"/>
            <p:cNvSpPr/>
            <p:nvPr/>
          </p:nvSpPr>
          <p:spPr>
            <a:xfrm>
              <a:off x="10670875" y="287676"/>
              <a:ext cx="1123858" cy="1017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ZoneTexte 11"/>
            <p:cNvSpPr txBox="1"/>
            <p:nvPr/>
          </p:nvSpPr>
          <p:spPr>
            <a:xfrm>
              <a:off x="10515139" y="420997"/>
              <a:ext cx="1435329" cy="923330"/>
            </a:xfrm>
            <a:prstGeom prst="rect">
              <a:avLst/>
            </a:prstGeom>
            <a:noFill/>
          </p:spPr>
          <p:txBody>
            <a:bodyPr wrap="square" rtlCol="0">
              <a:spAutoFit/>
            </a:bodyPr>
            <a:lstStyle/>
            <a:p>
              <a:pPr algn="ctr"/>
              <a:r>
                <a:rPr lang="fr-FR" dirty="0">
                  <a:solidFill>
                    <a:schemeClr val="bg1"/>
                  </a:solidFill>
                </a:rPr>
                <a:t>Vie </a:t>
              </a:r>
            </a:p>
            <a:p>
              <a:pPr algn="ctr"/>
              <a:r>
                <a:rPr lang="fr-FR" dirty="0">
                  <a:solidFill>
                    <a:schemeClr val="bg1"/>
                  </a:solidFill>
                </a:rPr>
                <a:t>courante</a:t>
              </a:r>
            </a:p>
            <a:p>
              <a:endParaRPr lang="fr-FR" dirty="0"/>
            </a:p>
          </p:txBody>
        </p:sp>
      </p:grpSp>
      <p:grpSp>
        <p:nvGrpSpPr>
          <p:cNvPr id="6" name="Groupe 5"/>
          <p:cNvGrpSpPr/>
          <p:nvPr/>
        </p:nvGrpSpPr>
        <p:grpSpPr>
          <a:xfrm>
            <a:off x="3461088" y="2497891"/>
            <a:ext cx="5330783" cy="3509619"/>
            <a:chOff x="5493774" y="2497891"/>
            <a:chExt cx="5330783" cy="3509619"/>
          </a:xfrm>
        </p:grpSpPr>
        <p:sp>
          <p:nvSpPr>
            <p:cNvPr id="5" name="Rectangle 4"/>
            <p:cNvSpPr/>
            <p:nvPr/>
          </p:nvSpPr>
          <p:spPr>
            <a:xfrm>
              <a:off x="5493774" y="2497891"/>
              <a:ext cx="5330783" cy="35096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122" name="Picture 2" descr="Person Wearing Grey Dress Shirt Holding Black Push P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8182" y="2503264"/>
              <a:ext cx="5272693" cy="3501305"/>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ZoneTexte 12"/>
          <p:cNvSpPr txBox="1"/>
          <p:nvPr/>
        </p:nvSpPr>
        <p:spPr>
          <a:xfrm>
            <a:off x="1982877" y="319749"/>
            <a:ext cx="2054865" cy="400110"/>
          </a:xfrm>
          <a:prstGeom prst="rect">
            <a:avLst/>
          </a:prstGeom>
          <a:noFill/>
        </p:spPr>
        <p:txBody>
          <a:bodyPr wrap="square" rtlCol="0">
            <a:spAutoFit/>
          </a:bodyPr>
          <a:lstStyle/>
          <a:p>
            <a:r>
              <a:rPr lang="fr-FR" sz="2000" spc="-50" dirty="0">
                <a:solidFill>
                  <a:schemeClr val="tx1">
                    <a:lumMod val="75000"/>
                    <a:lumOff val="25000"/>
                  </a:schemeClr>
                </a:solidFill>
                <a:latin typeface="+mj-lt"/>
                <a:ea typeface="+mj-ea"/>
                <a:cs typeface="+mj-cs"/>
                <a:sym typeface="Wingdings" panose="05000000000000000000" pitchFamily="2" charset="2"/>
              </a:rPr>
              <a:t> Compétence</a:t>
            </a:r>
            <a:endParaRPr lang="fr-FR" sz="2000" spc="-50" dirty="0">
              <a:solidFill>
                <a:schemeClr val="tx1">
                  <a:lumMod val="75000"/>
                  <a:lumOff val="25000"/>
                </a:schemeClr>
              </a:solidFill>
              <a:latin typeface="+mj-lt"/>
              <a:ea typeface="+mj-ea"/>
              <a:cs typeface="+mj-cs"/>
            </a:endParaRPr>
          </a:p>
        </p:txBody>
      </p:sp>
      <p:grpSp>
        <p:nvGrpSpPr>
          <p:cNvPr id="14" name="Groupe 13"/>
          <p:cNvGrpSpPr/>
          <p:nvPr/>
        </p:nvGrpSpPr>
        <p:grpSpPr>
          <a:xfrm>
            <a:off x="149086" y="26779"/>
            <a:ext cx="1731166" cy="964744"/>
            <a:chOff x="214134" y="34121"/>
            <a:chExt cx="1600200" cy="1021941"/>
          </a:xfrm>
        </p:grpSpPr>
        <p:pic>
          <p:nvPicPr>
            <p:cNvPr id="15" name="Image 14" descr="Screenshot 2016-03-23 17.21.4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134" y="34121"/>
              <a:ext cx="1600200" cy="1021941"/>
            </a:xfrm>
            <a:prstGeom prst="rect">
              <a:avLst/>
            </a:prstGeom>
          </p:spPr>
        </p:pic>
        <p:sp>
          <p:nvSpPr>
            <p:cNvPr id="18" name="Rectangle : coins arrondis 17"/>
            <p:cNvSpPr/>
            <p:nvPr/>
          </p:nvSpPr>
          <p:spPr>
            <a:xfrm>
              <a:off x="214134" y="530595"/>
              <a:ext cx="491544" cy="25618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7" name="Espace réservé du numéro de diapositive 5"/>
          <p:cNvSpPr>
            <a:spLocks noGrp="1"/>
          </p:cNvSpPr>
          <p:nvPr>
            <p:ph type="sldNum" sz="quarter" idx="12"/>
          </p:nvPr>
        </p:nvSpPr>
        <p:spPr>
          <a:xfrm>
            <a:off x="9164734" y="6433904"/>
            <a:ext cx="1312025" cy="365125"/>
          </a:xfrm>
        </p:spPr>
        <p:txBody>
          <a:bodyPr/>
          <a:lstStyle/>
          <a:p>
            <a:fld id="{6D22F896-40B5-4ADD-8801-0D06FADFA095}" type="slidenum">
              <a:rPr lang="en-US" smtClean="0"/>
              <a:t>23</a:t>
            </a:fld>
            <a:endParaRPr lang="en-US" dirty="0"/>
          </a:p>
        </p:txBody>
      </p:sp>
    </p:spTree>
    <p:extLst>
      <p:ext uri="{BB962C8B-B14F-4D97-AF65-F5344CB8AC3E}">
        <p14:creationId xmlns:p14="http://schemas.microsoft.com/office/powerpoint/2010/main" val="5061500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97280" y="1181528"/>
            <a:ext cx="10058400" cy="555832"/>
          </a:xfrm>
        </p:spPr>
        <p:txBody>
          <a:bodyPr>
            <a:normAutofit/>
          </a:bodyPr>
          <a:lstStyle/>
          <a:p>
            <a:r>
              <a:rPr lang="fr-FR" sz="3200" dirty="0"/>
              <a:t>Lisibilité</a:t>
            </a:r>
          </a:p>
        </p:txBody>
      </p:sp>
      <p:sp>
        <p:nvSpPr>
          <p:cNvPr id="8" name="Espace réservé du pied de page 3"/>
          <p:cNvSpPr>
            <a:spLocks noGrp="1"/>
          </p:cNvSpPr>
          <p:nvPr>
            <p:ph type="ftr" sz="quarter" idx="11"/>
          </p:nvPr>
        </p:nvSpPr>
        <p:spPr>
          <a:xfrm>
            <a:off x="7283400" y="6416653"/>
            <a:ext cx="4822804" cy="365125"/>
          </a:xfrm>
        </p:spPr>
        <p:txBody>
          <a:bodyPr/>
          <a:lstStyle/>
          <a:p>
            <a:pPr algn="r"/>
            <a:r>
              <a:rPr lang="en-US" dirty="0"/>
              <a:t>@</a:t>
            </a:r>
            <a:r>
              <a:rPr lang="en-US" dirty="0" err="1"/>
              <a:t>johan_alps</a:t>
            </a:r>
            <a:r>
              <a:rPr lang="en-US" dirty="0"/>
              <a:t> </a:t>
            </a:r>
          </a:p>
          <a:p>
            <a:pPr algn="r"/>
            <a:r>
              <a:rPr lang="en-US" dirty="0"/>
              <a:t>@</a:t>
            </a:r>
            <a:r>
              <a:rPr lang="en-US" dirty="0" err="1"/>
              <a:t>Margauxlergo</a:t>
            </a:r>
            <a:endParaRPr lang="en-US" dirty="0"/>
          </a:p>
        </p:txBody>
      </p:sp>
      <p:pic>
        <p:nvPicPr>
          <p:cNvPr id="9" name="Image 8" descr="File:Twitter bird logo 2012.svg - Wikipedia, the free encyclopedia"/>
          <p:cNvPicPr>
            <a:picLocks noChangeAspect="1"/>
          </p:cNvPicPr>
          <p:nvPr/>
        </p:nvPicPr>
        <p:blipFill>
          <a:blip r:embed="rId3"/>
          <a:stretch>
            <a:fillRect/>
          </a:stretch>
        </p:blipFill>
        <p:spPr>
          <a:xfrm>
            <a:off x="10670876" y="6491533"/>
            <a:ext cx="307362" cy="249868"/>
          </a:xfrm>
          <a:prstGeom prst="rect">
            <a:avLst/>
          </a:prstGeom>
        </p:spPr>
      </p:pic>
      <p:sp>
        <p:nvSpPr>
          <p:cNvPr id="4" name="ZoneTexte 3"/>
          <p:cNvSpPr txBox="1"/>
          <p:nvPr/>
        </p:nvSpPr>
        <p:spPr>
          <a:xfrm>
            <a:off x="1243172" y="1859622"/>
            <a:ext cx="9427703" cy="369332"/>
          </a:xfrm>
          <a:prstGeom prst="rect">
            <a:avLst/>
          </a:prstGeom>
          <a:noFill/>
        </p:spPr>
        <p:txBody>
          <a:bodyPr wrap="square" rtlCol="0">
            <a:spAutoFit/>
          </a:bodyPr>
          <a:lstStyle/>
          <a:p>
            <a:r>
              <a:rPr lang="fr-FR" dirty="0"/>
              <a:t>Caractéristiques lexicales de présentation des informations</a:t>
            </a:r>
          </a:p>
        </p:txBody>
      </p:sp>
      <p:sp>
        <p:nvSpPr>
          <p:cNvPr id="6" name="Ellipse 5"/>
          <p:cNvSpPr/>
          <p:nvPr/>
        </p:nvSpPr>
        <p:spPr>
          <a:xfrm>
            <a:off x="10670875" y="287676"/>
            <a:ext cx="1123858" cy="1017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Écrans</a:t>
            </a:r>
          </a:p>
        </p:txBody>
      </p:sp>
      <p:sp>
        <p:nvSpPr>
          <p:cNvPr id="5" name="Rectangle 4"/>
          <p:cNvSpPr/>
          <p:nvPr/>
        </p:nvSpPr>
        <p:spPr>
          <a:xfrm>
            <a:off x="1243171" y="2511143"/>
            <a:ext cx="8753583" cy="2169825"/>
          </a:xfrm>
          <a:prstGeom prst="rect">
            <a:avLst/>
          </a:prstGeom>
        </p:spPr>
        <p:txBody>
          <a:bodyPr wrap="square">
            <a:spAutoFit/>
          </a:bodyPr>
          <a:lstStyle/>
          <a:p>
            <a:pPr>
              <a:lnSpc>
                <a:spcPct val="150000"/>
              </a:lnSpc>
            </a:pPr>
            <a:r>
              <a:rPr lang="fr-FR" dirty="0"/>
              <a:t>Bonnes pratiques : </a:t>
            </a:r>
          </a:p>
          <a:p>
            <a:pPr marL="285750" indent="-285750" fontAlgn="base">
              <a:lnSpc>
                <a:spcPct val="150000"/>
              </a:lnSpc>
              <a:buFont typeface="Wingdings" panose="05000000000000000000" pitchFamily="2" charset="2"/>
              <a:buChar char="Ø"/>
            </a:pPr>
            <a:r>
              <a:rPr lang="fr-FR" dirty="0"/>
              <a:t>Taille de police : min = 12pt, normal = 16pt</a:t>
            </a:r>
          </a:p>
          <a:p>
            <a:pPr marL="285750" indent="-285750" fontAlgn="base">
              <a:lnSpc>
                <a:spcPct val="150000"/>
              </a:lnSpc>
              <a:buFont typeface="Wingdings" panose="05000000000000000000" pitchFamily="2" charset="2"/>
              <a:buChar char="Ø"/>
            </a:pPr>
            <a:r>
              <a:rPr lang="fr-FR" dirty="0"/>
              <a:t>Taille des lignes : 45-75 caractères (best = 66) espaces compris</a:t>
            </a:r>
          </a:p>
          <a:p>
            <a:pPr marL="285750" indent="-285750" fontAlgn="base">
              <a:lnSpc>
                <a:spcPct val="150000"/>
              </a:lnSpc>
              <a:buFont typeface="Wingdings" panose="05000000000000000000" pitchFamily="2" charset="2"/>
              <a:buChar char="Ø"/>
            </a:pPr>
            <a:r>
              <a:rPr lang="fr-FR" dirty="0"/>
              <a:t>Interlignes : 1,5x la taille de la police ; entre 2 paragraphes : 1,5x l’interligne</a:t>
            </a:r>
          </a:p>
          <a:p>
            <a:pPr marL="285750" indent="-285750" fontAlgn="base">
              <a:lnSpc>
                <a:spcPct val="150000"/>
              </a:lnSpc>
              <a:buFont typeface="Wingdings" panose="05000000000000000000" pitchFamily="2" charset="2"/>
              <a:buChar char="Ø"/>
            </a:pPr>
            <a:r>
              <a:rPr lang="fr-FR" dirty="0"/>
              <a:t>Contraste : différence de contraste entre couleur du texte et couleur du fond : 70%</a:t>
            </a:r>
          </a:p>
        </p:txBody>
      </p:sp>
      <p:grpSp>
        <p:nvGrpSpPr>
          <p:cNvPr id="14" name="Groupe 13"/>
          <p:cNvGrpSpPr/>
          <p:nvPr/>
        </p:nvGrpSpPr>
        <p:grpSpPr>
          <a:xfrm>
            <a:off x="111423" y="2556537"/>
            <a:ext cx="11972997" cy="3424886"/>
            <a:chOff x="111423" y="2556537"/>
            <a:chExt cx="11972997" cy="3424886"/>
          </a:xfrm>
        </p:grpSpPr>
        <p:grpSp>
          <p:nvGrpSpPr>
            <p:cNvPr id="11" name="Groupe 10"/>
            <p:cNvGrpSpPr/>
            <p:nvPr/>
          </p:nvGrpSpPr>
          <p:grpSpPr>
            <a:xfrm>
              <a:off x="111423" y="2556537"/>
              <a:ext cx="11972997" cy="3424886"/>
              <a:chOff x="219003" y="2556537"/>
              <a:chExt cx="11972997" cy="3424886"/>
            </a:xfrm>
          </p:grpSpPr>
          <p:grpSp>
            <p:nvGrpSpPr>
              <p:cNvPr id="7" name="Groupe 6"/>
              <p:cNvGrpSpPr/>
              <p:nvPr/>
            </p:nvGrpSpPr>
            <p:grpSpPr>
              <a:xfrm>
                <a:off x="219003" y="2556537"/>
                <a:ext cx="11972997" cy="3032064"/>
                <a:chOff x="219003" y="2556537"/>
                <a:chExt cx="11972997" cy="3032064"/>
              </a:xfrm>
            </p:grpSpPr>
            <p:pic>
              <p:nvPicPr>
                <p:cNvPr id="3074" name="Picture 2" descr="https://lh4.googleusercontent.com/U8hWX9sjnzBVDWWBtBbbIoWUmPk9yFzTznlA9tLeJj8N4w4PIeKCpFmhaFRFTsjtb4Ud6B9oDROBKChzp1u4ssnINe8p3fNqve5CgicluVdol-qOKYomYaaP8zhRMthp_v0M1WW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003" y="2565413"/>
                  <a:ext cx="5969835" cy="3023186"/>
                </a:xfrm>
                <a:prstGeom prst="rect">
                  <a:avLst/>
                </a:prstGeom>
                <a:noFill/>
                <a:ln w="19050">
                  <a:solidFill>
                    <a:schemeClr val="accent2"/>
                  </a:solidFill>
                </a:ln>
                <a:extLst>
                  <a:ext uri="{909E8E84-426E-40dd-AFC4-6F175D3DCCD1}">
                    <a14:hiddenFill xmlns:a14="http://schemas.microsoft.com/office/drawing/2010/main">
                      <a:solidFill>
                        <a:srgbClr val="FFFFFF"/>
                      </a:solidFill>
                    </a14:hiddenFill>
                  </a:ext>
                </a:extLst>
              </p:spPr>
            </p:pic>
            <p:pic>
              <p:nvPicPr>
                <p:cNvPr id="3076" name="Picture 4" descr="https://lh4.googleusercontent.com/Ugp7rvX23Vu7lQEtaBjJzbxhyLahqehYc5tAzdm5CZPsCZ4hXFQggTJqnEeSR748S0WoTiARe4aFO81ycYvpFaNpAhmiuFp3rcOKd1_X0GXGpEFyGtxko8APisv6BwAQWqY9H0Eh"/>
                <p:cNvPicPr>
                  <a:picLocks noChangeAspect="1" noChangeArrowheads="1"/>
                </p:cNvPicPr>
                <p:nvPr/>
              </p:nvPicPr>
              <p:blipFill rotWithShape="1">
                <a:blip r:embed="rId5">
                  <a:extLst>
                    <a:ext uri="{28A0092B-C50C-407E-A947-70E740481C1C}">
                      <a14:useLocalDpi xmlns:a14="http://schemas.microsoft.com/office/drawing/2010/main" val="0"/>
                    </a:ext>
                  </a:extLst>
                </a:blip>
                <a:srcRect l="172"/>
                <a:stretch/>
              </p:blipFill>
              <p:spPr bwMode="auto">
                <a:xfrm>
                  <a:off x="6118860" y="2556537"/>
                  <a:ext cx="6073140" cy="3032064"/>
                </a:xfrm>
                <a:prstGeom prst="rect">
                  <a:avLst/>
                </a:prstGeom>
                <a:noFill/>
                <a:ln w="19050">
                  <a:solidFill>
                    <a:schemeClr val="accent2"/>
                  </a:solidFill>
                </a:ln>
                <a:extLst>
                  <a:ext uri="{909E8E84-426E-40dd-AFC4-6F175D3DCCD1}">
                    <a14:hiddenFill xmlns:a14="http://schemas.microsoft.com/office/drawing/2010/main">
                      <a:solidFill>
                        <a:srgbClr val="FFFFFF"/>
                      </a:solidFill>
                    </a14:hiddenFill>
                  </a:ext>
                </a:extLst>
              </p:spPr>
            </p:pic>
          </p:grpSp>
          <p:sp>
            <p:nvSpPr>
              <p:cNvPr id="10" name="ZoneTexte 9"/>
              <p:cNvSpPr txBox="1"/>
              <p:nvPr/>
            </p:nvSpPr>
            <p:spPr>
              <a:xfrm>
                <a:off x="2786231" y="5642869"/>
                <a:ext cx="1559858" cy="338554"/>
              </a:xfrm>
              <a:prstGeom prst="rect">
                <a:avLst/>
              </a:prstGeom>
              <a:noFill/>
            </p:spPr>
            <p:txBody>
              <a:bodyPr wrap="square" rtlCol="0">
                <a:spAutoFit/>
              </a:bodyPr>
              <a:lstStyle/>
              <a:p>
                <a:pPr algn="ctr"/>
                <a:r>
                  <a:rPr lang="fr-FR" sz="1600" dirty="0"/>
                  <a:t>Wikipédia</a:t>
                </a:r>
              </a:p>
            </p:txBody>
          </p:sp>
          <p:sp>
            <p:nvSpPr>
              <p:cNvPr id="13" name="ZoneTexte 12"/>
              <p:cNvSpPr txBox="1"/>
              <p:nvPr/>
            </p:nvSpPr>
            <p:spPr>
              <a:xfrm>
                <a:off x="8692179" y="5642869"/>
                <a:ext cx="1559858" cy="338554"/>
              </a:xfrm>
              <a:prstGeom prst="rect">
                <a:avLst/>
              </a:prstGeom>
              <a:noFill/>
            </p:spPr>
            <p:txBody>
              <a:bodyPr wrap="square" rtlCol="0">
                <a:spAutoFit/>
              </a:bodyPr>
              <a:lstStyle/>
              <a:p>
                <a:pPr algn="ctr"/>
                <a:r>
                  <a:rPr lang="fr-FR" sz="1600" dirty="0" err="1"/>
                  <a:t>Wikiwand</a:t>
                </a:r>
                <a:endParaRPr lang="fr-FR" sz="1600" dirty="0"/>
              </a:p>
            </p:txBody>
          </p:sp>
        </p:grpSp>
        <p:pic>
          <p:nvPicPr>
            <p:cNvPr id="18" name="Image 17"/>
            <p:cNvPicPr>
              <a:picLocks noChangeAspect="1"/>
            </p:cNvPicPr>
            <p:nvPr/>
          </p:nvPicPr>
          <p:blipFill>
            <a:blip r:embed="rId6">
              <a:duotone>
                <a:prstClr val="black"/>
                <a:srgbClr val="C00000">
                  <a:tint val="45000"/>
                  <a:satMod val="400000"/>
                </a:srgbClr>
              </a:duotone>
            </a:blip>
            <a:stretch>
              <a:fillRect/>
            </a:stretch>
          </p:blipFill>
          <p:spPr>
            <a:xfrm>
              <a:off x="2535510" y="5695141"/>
              <a:ext cx="286282" cy="286282"/>
            </a:xfrm>
            <a:prstGeom prst="rect">
              <a:avLst/>
            </a:prstGeom>
          </p:spPr>
        </p:pic>
        <p:pic>
          <p:nvPicPr>
            <p:cNvPr id="19" name="Image 18"/>
            <p:cNvPicPr>
              <a:picLocks noChangeAspect="1"/>
            </p:cNvPicPr>
            <p:nvPr/>
          </p:nvPicPr>
          <p:blipFill>
            <a:blip r:embed="rId7">
              <a:duotone>
                <a:schemeClr val="accent4">
                  <a:shade val="45000"/>
                  <a:satMod val="135000"/>
                </a:schemeClr>
                <a:prstClr val="white"/>
              </a:duotone>
            </a:blip>
            <a:stretch>
              <a:fillRect/>
            </a:stretch>
          </p:blipFill>
          <p:spPr>
            <a:xfrm>
              <a:off x="8458591" y="5674174"/>
              <a:ext cx="290115" cy="290115"/>
            </a:xfrm>
            <a:prstGeom prst="rect">
              <a:avLst/>
            </a:prstGeom>
          </p:spPr>
        </p:pic>
      </p:grpSp>
      <p:sp>
        <p:nvSpPr>
          <p:cNvPr id="20" name="ZoneTexte 19"/>
          <p:cNvSpPr txBox="1"/>
          <p:nvPr/>
        </p:nvSpPr>
        <p:spPr>
          <a:xfrm>
            <a:off x="1982877" y="319749"/>
            <a:ext cx="2054865" cy="400110"/>
          </a:xfrm>
          <a:prstGeom prst="rect">
            <a:avLst/>
          </a:prstGeom>
          <a:noFill/>
        </p:spPr>
        <p:txBody>
          <a:bodyPr wrap="square" rtlCol="0">
            <a:spAutoFit/>
          </a:bodyPr>
          <a:lstStyle/>
          <a:p>
            <a:r>
              <a:rPr lang="fr-FR" sz="2000" spc="-50" dirty="0">
                <a:solidFill>
                  <a:schemeClr val="tx1">
                    <a:lumMod val="75000"/>
                    <a:lumOff val="25000"/>
                  </a:schemeClr>
                </a:solidFill>
                <a:latin typeface="+mj-lt"/>
                <a:ea typeface="+mj-ea"/>
                <a:cs typeface="+mj-cs"/>
                <a:sym typeface="Wingdings" panose="05000000000000000000" pitchFamily="2" charset="2"/>
              </a:rPr>
              <a:t> Compétence</a:t>
            </a:r>
            <a:endParaRPr lang="fr-FR" sz="2000" spc="-50" dirty="0">
              <a:solidFill>
                <a:schemeClr val="tx1">
                  <a:lumMod val="75000"/>
                  <a:lumOff val="25000"/>
                </a:schemeClr>
              </a:solidFill>
              <a:latin typeface="+mj-lt"/>
              <a:ea typeface="+mj-ea"/>
              <a:cs typeface="+mj-cs"/>
            </a:endParaRPr>
          </a:p>
        </p:txBody>
      </p:sp>
      <p:grpSp>
        <p:nvGrpSpPr>
          <p:cNvPr id="21" name="Groupe 20"/>
          <p:cNvGrpSpPr/>
          <p:nvPr/>
        </p:nvGrpSpPr>
        <p:grpSpPr>
          <a:xfrm>
            <a:off x="149086" y="26779"/>
            <a:ext cx="1731166" cy="964744"/>
            <a:chOff x="214134" y="34121"/>
            <a:chExt cx="1600200" cy="1021941"/>
          </a:xfrm>
        </p:grpSpPr>
        <p:pic>
          <p:nvPicPr>
            <p:cNvPr id="22" name="Image 21" descr="Screenshot 2016-03-23 17.21.49.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4134" y="34121"/>
              <a:ext cx="1600200" cy="1021941"/>
            </a:xfrm>
            <a:prstGeom prst="rect">
              <a:avLst/>
            </a:prstGeom>
          </p:spPr>
        </p:pic>
        <p:sp>
          <p:nvSpPr>
            <p:cNvPr id="23" name="Rectangle : coins arrondis 22"/>
            <p:cNvSpPr/>
            <p:nvPr/>
          </p:nvSpPr>
          <p:spPr>
            <a:xfrm>
              <a:off x="214134" y="530595"/>
              <a:ext cx="491544" cy="25618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4" name="Espace réservé du numéro de diapositive 5"/>
          <p:cNvSpPr>
            <a:spLocks noGrp="1"/>
          </p:cNvSpPr>
          <p:nvPr>
            <p:ph type="sldNum" sz="quarter" idx="12"/>
          </p:nvPr>
        </p:nvSpPr>
        <p:spPr>
          <a:xfrm>
            <a:off x="9164734" y="6433904"/>
            <a:ext cx="1312025" cy="365125"/>
          </a:xfrm>
        </p:spPr>
        <p:txBody>
          <a:bodyPr/>
          <a:lstStyle/>
          <a:p>
            <a:fld id="{6D22F896-40B5-4ADD-8801-0D06FADFA095}" type="slidenum">
              <a:rPr lang="en-US" smtClean="0"/>
              <a:t>24</a:t>
            </a:fld>
            <a:endParaRPr lang="en-US" dirty="0"/>
          </a:p>
        </p:txBody>
      </p:sp>
    </p:spTree>
    <p:extLst>
      <p:ext uri="{BB962C8B-B14F-4D97-AF65-F5344CB8AC3E}">
        <p14:creationId xmlns:p14="http://schemas.microsoft.com/office/powerpoint/2010/main" val="35611149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97280" y="1181528"/>
            <a:ext cx="10058400" cy="555832"/>
          </a:xfrm>
        </p:spPr>
        <p:txBody>
          <a:bodyPr>
            <a:normAutofit/>
          </a:bodyPr>
          <a:lstStyle/>
          <a:p>
            <a:r>
              <a:rPr lang="fr-FR" sz="3200" dirty="0"/>
              <a:t>Lisibilité</a:t>
            </a:r>
          </a:p>
        </p:txBody>
      </p:sp>
      <p:sp>
        <p:nvSpPr>
          <p:cNvPr id="8" name="Espace réservé du pied de page 3"/>
          <p:cNvSpPr>
            <a:spLocks noGrp="1"/>
          </p:cNvSpPr>
          <p:nvPr>
            <p:ph type="ftr" sz="quarter" idx="11"/>
          </p:nvPr>
        </p:nvSpPr>
        <p:spPr>
          <a:xfrm>
            <a:off x="7283400" y="6416653"/>
            <a:ext cx="4822804" cy="365125"/>
          </a:xfrm>
        </p:spPr>
        <p:txBody>
          <a:bodyPr/>
          <a:lstStyle/>
          <a:p>
            <a:pPr algn="r"/>
            <a:r>
              <a:rPr lang="en-US" dirty="0"/>
              <a:t>@</a:t>
            </a:r>
            <a:r>
              <a:rPr lang="en-US" dirty="0" err="1"/>
              <a:t>johan_alps</a:t>
            </a:r>
            <a:r>
              <a:rPr lang="en-US" dirty="0"/>
              <a:t> </a:t>
            </a:r>
          </a:p>
          <a:p>
            <a:pPr algn="r"/>
            <a:r>
              <a:rPr lang="en-US" dirty="0"/>
              <a:t>@</a:t>
            </a:r>
            <a:r>
              <a:rPr lang="en-US" dirty="0" err="1"/>
              <a:t>Margauxlergo</a:t>
            </a:r>
            <a:endParaRPr lang="en-US" dirty="0"/>
          </a:p>
        </p:txBody>
      </p:sp>
      <p:pic>
        <p:nvPicPr>
          <p:cNvPr id="9" name="Image 8" descr="File:Twitter bird logo 2012.svg - Wikipedia, the free encyclopedia"/>
          <p:cNvPicPr>
            <a:picLocks noChangeAspect="1"/>
          </p:cNvPicPr>
          <p:nvPr/>
        </p:nvPicPr>
        <p:blipFill>
          <a:blip r:embed="rId3"/>
          <a:stretch>
            <a:fillRect/>
          </a:stretch>
        </p:blipFill>
        <p:spPr>
          <a:xfrm>
            <a:off x="10786487" y="6481023"/>
            <a:ext cx="307362" cy="249868"/>
          </a:xfrm>
          <a:prstGeom prst="rect">
            <a:avLst/>
          </a:prstGeom>
        </p:spPr>
      </p:pic>
      <p:sp>
        <p:nvSpPr>
          <p:cNvPr id="4" name="ZoneTexte 3"/>
          <p:cNvSpPr txBox="1"/>
          <p:nvPr/>
        </p:nvSpPr>
        <p:spPr>
          <a:xfrm>
            <a:off x="1243172" y="1859622"/>
            <a:ext cx="9427703" cy="369332"/>
          </a:xfrm>
          <a:prstGeom prst="rect">
            <a:avLst/>
          </a:prstGeom>
          <a:noFill/>
        </p:spPr>
        <p:txBody>
          <a:bodyPr wrap="square" rtlCol="0">
            <a:spAutoFit/>
          </a:bodyPr>
          <a:lstStyle/>
          <a:p>
            <a:r>
              <a:rPr lang="fr-FR" dirty="0"/>
              <a:t>Caractéristiques lexicales de présentation des informations</a:t>
            </a:r>
          </a:p>
        </p:txBody>
      </p:sp>
      <p:sp>
        <p:nvSpPr>
          <p:cNvPr id="6" name="Ellipse 5"/>
          <p:cNvSpPr/>
          <p:nvPr/>
        </p:nvSpPr>
        <p:spPr>
          <a:xfrm>
            <a:off x="10670875" y="287676"/>
            <a:ext cx="1123858" cy="1017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Code</a:t>
            </a:r>
          </a:p>
        </p:txBody>
      </p:sp>
      <p:sp>
        <p:nvSpPr>
          <p:cNvPr id="10" name="ZoneTexte 9"/>
          <p:cNvSpPr txBox="1"/>
          <p:nvPr/>
        </p:nvSpPr>
        <p:spPr>
          <a:xfrm>
            <a:off x="1982877" y="319749"/>
            <a:ext cx="2054865" cy="400110"/>
          </a:xfrm>
          <a:prstGeom prst="rect">
            <a:avLst/>
          </a:prstGeom>
          <a:noFill/>
        </p:spPr>
        <p:txBody>
          <a:bodyPr wrap="square" rtlCol="0">
            <a:spAutoFit/>
          </a:bodyPr>
          <a:lstStyle/>
          <a:p>
            <a:r>
              <a:rPr lang="fr-FR" sz="2000" spc="-50" dirty="0">
                <a:solidFill>
                  <a:schemeClr val="tx1">
                    <a:lumMod val="75000"/>
                    <a:lumOff val="25000"/>
                  </a:schemeClr>
                </a:solidFill>
                <a:latin typeface="+mj-lt"/>
                <a:ea typeface="+mj-ea"/>
                <a:cs typeface="+mj-cs"/>
                <a:sym typeface="Wingdings" panose="05000000000000000000" pitchFamily="2" charset="2"/>
              </a:rPr>
              <a:t> Compétence</a:t>
            </a:r>
            <a:endParaRPr lang="fr-FR" sz="2000" spc="-50" dirty="0">
              <a:solidFill>
                <a:schemeClr val="tx1">
                  <a:lumMod val="75000"/>
                  <a:lumOff val="25000"/>
                </a:schemeClr>
              </a:solidFill>
              <a:latin typeface="+mj-lt"/>
              <a:ea typeface="+mj-ea"/>
              <a:cs typeface="+mj-cs"/>
            </a:endParaRPr>
          </a:p>
        </p:txBody>
      </p:sp>
      <p:grpSp>
        <p:nvGrpSpPr>
          <p:cNvPr id="11" name="Groupe 10"/>
          <p:cNvGrpSpPr/>
          <p:nvPr/>
        </p:nvGrpSpPr>
        <p:grpSpPr>
          <a:xfrm>
            <a:off x="149086" y="26779"/>
            <a:ext cx="1731166" cy="964744"/>
            <a:chOff x="214134" y="34121"/>
            <a:chExt cx="1600200" cy="1021941"/>
          </a:xfrm>
        </p:grpSpPr>
        <p:pic>
          <p:nvPicPr>
            <p:cNvPr id="12" name="Image 11" descr="Screenshot 2016-03-23 17.21.4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134" y="34121"/>
              <a:ext cx="1600200" cy="1021941"/>
            </a:xfrm>
            <a:prstGeom prst="rect">
              <a:avLst/>
            </a:prstGeom>
          </p:spPr>
        </p:pic>
        <p:sp>
          <p:nvSpPr>
            <p:cNvPr id="13" name="Rectangle : coins arrondis 12"/>
            <p:cNvSpPr/>
            <p:nvPr/>
          </p:nvSpPr>
          <p:spPr>
            <a:xfrm>
              <a:off x="214134" y="530595"/>
              <a:ext cx="491544" cy="25618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5" name="Image 4" descr="Screenshot 2016-11-14 00.12.1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6347" y="2840207"/>
            <a:ext cx="9063215" cy="2457508"/>
          </a:xfrm>
          <a:prstGeom prst="rect">
            <a:avLst/>
          </a:prstGeom>
        </p:spPr>
      </p:pic>
      <p:sp>
        <p:nvSpPr>
          <p:cNvPr id="14" name="Rectangle : coins arrondis 11"/>
          <p:cNvSpPr/>
          <p:nvPr/>
        </p:nvSpPr>
        <p:spPr>
          <a:xfrm>
            <a:off x="1561730" y="2728991"/>
            <a:ext cx="9077833" cy="2691404"/>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space réservé du numéro de diapositive 5"/>
          <p:cNvSpPr>
            <a:spLocks noGrp="1"/>
          </p:cNvSpPr>
          <p:nvPr>
            <p:ph type="sldNum" sz="quarter" idx="12"/>
          </p:nvPr>
        </p:nvSpPr>
        <p:spPr>
          <a:xfrm>
            <a:off x="9164734" y="6433904"/>
            <a:ext cx="1312025" cy="365125"/>
          </a:xfrm>
        </p:spPr>
        <p:txBody>
          <a:bodyPr/>
          <a:lstStyle/>
          <a:p>
            <a:fld id="{6D22F896-40B5-4ADD-8801-0D06FADFA095}" type="slidenum">
              <a:rPr lang="en-US" smtClean="0"/>
              <a:t>25</a:t>
            </a:fld>
            <a:endParaRPr lang="en-US" dirty="0"/>
          </a:p>
        </p:txBody>
      </p:sp>
    </p:spTree>
    <p:extLst>
      <p:ext uri="{BB962C8B-B14F-4D97-AF65-F5344CB8AC3E}">
        <p14:creationId xmlns:p14="http://schemas.microsoft.com/office/powerpoint/2010/main" val="55321560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97280" y="1181528"/>
            <a:ext cx="10058400" cy="555832"/>
          </a:xfrm>
        </p:spPr>
        <p:txBody>
          <a:bodyPr>
            <a:normAutofit/>
          </a:bodyPr>
          <a:lstStyle/>
          <a:p>
            <a:r>
              <a:rPr lang="fr-FR" sz="3200" dirty="0"/>
              <a:t>Lisibilité</a:t>
            </a:r>
          </a:p>
        </p:txBody>
      </p:sp>
      <p:sp>
        <p:nvSpPr>
          <p:cNvPr id="8" name="Espace réservé du pied de page 3"/>
          <p:cNvSpPr>
            <a:spLocks noGrp="1"/>
          </p:cNvSpPr>
          <p:nvPr>
            <p:ph type="ftr" sz="quarter" idx="11"/>
          </p:nvPr>
        </p:nvSpPr>
        <p:spPr>
          <a:xfrm>
            <a:off x="7283400" y="6416653"/>
            <a:ext cx="4822804" cy="365125"/>
          </a:xfrm>
        </p:spPr>
        <p:txBody>
          <a:bodyPr/>
          <a:lstStyle/>
          <a:p>
            <a:pPr algn="r"/>
            <a:r>
              <a:rPr lang="en-US" dirty="0"/>
              <a:t>@</a:t>
            </a:r>
            <a:r>
              <a:rPr lang="en-US" dirty="0" err="1"/>
              <a:t>johan_alps</a:t>
            </a:r>
            <a:r>
              <a:rPr lang="en-US" dirty="0"/>
              <a:t> </a:t>
            </a:r>
          </a:p>
          <a:p>
            <a:pPr algn="r"/>
            <a:r>
              <a:rPr lang="en-US" dirty="0"/>
              <a:t>@</a:t>
            </a:r>
            <a:r>
              <a:rPr lang="en-US" dirty="0" err="1"/>
              <a:t>Margauxlergo</a:t>
            </a:r>
            <a:endParaRPr lang="en-US" dirty="0"/>
          </a:p>
        </p:txBody>
      </p:sp>
      <p:pic>
        <p:nvPicPr>
          <p:cNvPr id="9" name="Image 8" descr="File:Twitter bird logo 2012.svg - Wikipedia, the free encyclopedia"/>
          <p:cNvPicPr>
            <a:picLocks noChangeAspect="1"/>
          </p:cNvPicPr>
          <p:nvPr/>
        </p:nvPicPr>
        <p:blipFill>
          <a:blip r:embed="rId3"/>
          <a:stretch>
            <a:fillRect/>
          </a:stretch>
        </p:blipFill>
        <p:spPr>
          <a:xfrm>
            <a:off x="10786487" y="6481023"/>
            <a:ext cx="307362" cy="249868"/>
          </a:xfrm>
          <a:prstGeom prst="rect">
            <a:avLst/>
          </a:prstGeom>
        </p:spPr>
      </p:pic>
      <p:sp>
        <p:nvSpPr>
          <p:cNvPr id="4" name="ZoneTexte 3"/>
          <p:cNvSpPr txBox="1"/>
          <p:nvPr/>
        </p:nvSpPr>
        <p:spPr>
          <a:xfrm>
            <a:off x="1243172" y="1859622"/>
            <a:ext cx="9427703" cy="369332"/>
          </a:xfrm>
          <a:prstGeom prst="rect">
            <a:avLst/>
          </a:prstGeom>
          <a:noFill/>
        </p:spPr>
        <p:txBody>
          <a:bodyPr wrap="square" rtlCol="0">
            <a:spAutoFit/>
          </a:bodyPr>
          <a:lstStyle/>
          <a:p>
            <a:r>
              <a:rPr lang="fr-FR" dirty="0"/>
              <a:t>Caractéristiques lexicales de présentation des informations</a:t>
            </a:r>
          </a:p>
        </p:txBody>
      </p:sp>
      <p:sp>
        <p:nvSpPr>
          <p:cNvPr id="6" name="Ellipse 5"/>
          <p:cNvSpPr/>
          <p:nvPr/>
        </p:nvSpPr>
        <p:spPr>
          <a:xfrm>
            <a:off x="10670875" y="287676"/>
            <a:ext cx="1123858" cy="1017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Code</a:t>
            </a:r>
          </a:p>
        </p:txBody>
      </p:sp>
      <p:sp>
        <p:nvSpPr>
          <p:cNvPr id="10" name="ZoneTexte 9"/>
          <p:cNvSpPr txBox="1"/>
          <p:nvPr/>
        </p:nvSpPr>
        <p:spPr>
          <a:xfrm>
            <a:off x="1982877" y="319749"/>
            <a:ext cx="2054865" cy="400110"/>
          </a:xfrm>
          <a:prstGeom prst="rect">
            <a:avLst/>
          </a:prstGeom>
          <a:noFill/>
        </p:spPr>
        <p:txBody>
          <a:bodyPr wrap="square" rtlCol="0">
            <a:spAutoFit/>
          </a:bodyPr>
          <a:lstStyle/>
          <a:p>
            <a:r>
              <a:rPr lang="fr-FR" sz="2000" spc="-50" dirty="0">
                <a:solidFill>
                  <a:schemeClr val="tx1">
                    <a:lumMod val="75000"/>
                    <a:lumOff val="25000"/>
                  </a:schemeClr>
                </a:solidFill>
                <a:latin typeface="+mj-lt"/>
                <a:ea typeface="+mj-ea"/>
                <a:cs typeface="+mj-cs"/>
                <a:sym typeface="Wingdings" panose="05000000000000000000" pitchFamily="2" charset="2"/>
              </a:rPr>
              <a:t> Compétence</a:t>
            </a:r>
            <a:endParaRPr lang="fr-FR" sz="2000" spc="-50" dirty="0">
              <a:solidFill>
                <a:schemeClr val="tx1">
                  <a:lumMod val="75000"/>
                  <a:lumOff val="25000"/>
                </a:schemeClr>
              </a:solidFill>
              <a:latin typeface="+mj-lt"/>
              <a:ea typeface="+mj-ea"/>
              <a:cs typeface="+mj-cs"/>
            </a:endParaRPr>
          </a:p>
        </p:txBody>
      </p:sp>
      <p:grpSp>
        <p:nvGrpSpPr>
          <p:cNvPr id="11" name="Groupe 10"/>
          <p:cNvGrpSpPr/>
          <p:nvPr/>
        </p:nvGrpSpPr>
        <p:grpSpPr>
          <a:xfrm>
            <a:off x="149086" y="26779"/>
            <a:ext cx="1731166" cy="964744"/>
            <a:chOff x="214134" y="34121"/>
            <a:chExt cx="1600200" cy="1021941"/>
          </a:xfrm>
        </p:grpSpPr>
        <p:pic>
          <p:nvPicPr>
            <p:cNvPr id="12" name="Image 11" descr="Screenshot 2016-03-23 17.21.4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134" y="34121"/>
              <a:ext cx="1600200" cy="1021941"/>
            </a:xfrm>
            <a:prstGeom prst="rect">
              <a:avLst/>
            </a:prstGeom>
          </p:spPr>
        </p:pic>
        <p:sp>
          <p:nvSpPr>
            <p:cNvPr id="13" name="Rectangle : coins arrondis 12"/>
            <p:cNvSpPr/>
            <p:nvPr/>
          </p:nvSpPr>
          <p:spPr>
            <a:xfrm>
              <a:off x="214134" y="530595"/>
              <a:ext cx="491544" cy="25618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4" name="Rectangle : coins arrondis 11"/>
          <p:cNvSpPr/>
          <p:nvPr/>
        </p:nvSpPr>
        <p:spPr>
          <a:xfrm>
            <a:off x="1239300" y="2365798"/>
            <a:ext cx="9400263" cy="382009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space réservé du numéro de diapositive 5"/>
          <p:cNvSpPr>
            <a:spLocks noGrp="1"/>
          </p:cNvSpPr>
          <p:nvPr>
            <p:ph type="sldNum" sz="quarter" idx="12"/>
          </p:nvPr>
        </p:nvSpPr>
        <p:spPr>
          <a:xfrm>
            <a:off x="9164734" y="6433904"/>
            <a:ext cx="1312025" cy="365125"/>
          </a:xfrm>
        </p:spPr>
        <p:txBody>
          <a:bodyPr/>
          <a:lstStyle/>
          <a:p>
            <a:fld id="{6D22F896-40B5-4ADD-8801-0D06FADFA095}" type="slidenum">
              <a:rPr lang="en-US" smtClean="0"/>
              <a:t>26</a:t>
            </a:fld>
            <a:endParaRPr lang="en-US" dirty="0"/>
          </a:p>
        </p:txBody>
      </p:sp>
      <p:pic>
        <p:nvPicPr>
          <p:cNvPr id="7" name="Image 6" descr="Screenshot 2016-11-15 00.26.3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2134" y="2642788"/>
            <a:ext cx="8718188" cy="245330"/>
          </a:xfrm>
          <a:prstGeom prst="rect">
            <a:avLst/>
          </a:prstGeom>
        </p:spPr>
      </p:pic>
      <p:pic>
        <p:nvPicPr>
          <p:cNvPr id="16" name="Image 15" descr="Screenshot 2016-11-15 00.34.2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30923" y="3033104"/>
            <a:ext cx="6994428" cy="1237620"/>
          </a:xfrm>
          <a:prstGeom prst="rect">
            <a:avLst/>
          </a:prstGeom>
        </p:spPr>
      </p:pic>
      <p:pic>
        <p:nvPicPr>
          <p:cNvPr id="17" name="Image 16" descr="Screenshot 2016-11-15 00.34.39.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79711" y="4425131"/>
            <a:ext cx="6083953" cy="1658352"/>
          </a:xfrm>
          <a:prstGeom prst="rect">
            <a:avLst/>
          </a:prstGeom>
        </p:spPr>
      </p:pic>
    </p:spTree>
    <p:extLst>
      <p:ext uri="{BB962C8B-B14F-4D97-AF65-F5344CB8AC3E}">
        <p14:creationId xmlns:p14="http://schemas.microsoft.com/office/powerpoint/2010/main" val="21173004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7"/>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97280" y="1181528"/>
            <a:ext cx="10058400" cy="555832"/>
          </a:xfrm>
        </p:spPr>
        <p:txBody>
          <a:bodyPr>
            <a:normAutofit/>
          </a:bodyPr>
          <a:lstStyle/>
          <a:p>
            <a:r>
              <a:rPr lang="fr-FR" sz="3200" dirty="0"/>
              <a:t>Densité informationnelle</a:t>
            </a:r>
          </a:p>
        </p:txBody>
      </p:sp>
      <p:sp>
        <p:nvSpPr>
          <p:cNvPr id="8" name="Espace réservé du pied de page 3"/>
          <p:cNvSpPr>
            <a:spLocks noGrp="1"/>
          </p:cNvSpPr>
          <p:nvPr>
            <p:ph type="ftr" sz="quarter" idx="11"/>
          </p:nvPr>
        </p:nvSpPr>
        <p:spPr>
          <a:xfrm>
            <a:off x="7283400" y="6416653"/>
            <a:ext cx="4822804" cy="365125"/>
          </a:xfrm>
        </p:spPr>
        <p:txBody>
          <a:bodyPr/>
          <a:lstStyle/>
          <a:p>
            <a:pPr algn="r"/>
            <a:r>
              <a:rPr lang="en-US" dirty="0"/>
              <a:t>@</a:t>
            </a:r>
            <a:r>
              <a:rPr lang="en-US" dirty="0" err="1"/>
              <a:t>johan_alps</a:t>
            </a:r>
            <a:r>
              <a:rPr lang="en-US" dirty="0"/>
              <a:t> </a:t>
            </a:r>
          </a:p>
          <a:p>
            <a:pPr algn="r"/>
            <a:r>
              <a:rPr lang="en-US" dirty="0"/>
              <a:t>@</a:t>
            </a:r>
            <a:r>
              <a:rPr lang="en-US" dirty="0" err="1"/>
              <a:t>Margauxlergo</a:t>
            </a:r>
            <a:endParaRPr lang="en-US" dirty="0"/>
          </a:p>
        </p:txBody>
      </p:sp>
      <p:pic>
        <p:nvPicPr>
          <p:cNvPr id="9" name="Image 8" descr="File:Twitter bird logo 2012.svg - Wikipedia, the free encyclopedia"/>
          <p:cNvPicPr>
            <a:picLocks noChangeAspect="1"/>
          </p:cNvPicPr>
          <p:nvPr/>
        </p:nvPicPr>
        <p:blipFill>
          <a:blip r:embed="rId3"/>
          <a:stretch>
            <a:fillRect/>
          </a:stretch>
        </p:blipFill>
        <p:spPr>
          <a:xfrm>
            <a:off x="10670876" y="6491533"/>
            <a:ext cx="307362" cy="249868"/>
          </a:xfrm>
          <a:prstGeom prst="rect">
            <a:avLst/>
          </a:prstGeom>
        </p:spPr>
      </p:pic>
      <p:sp>
        <p:nvSpPr>
          <p:cNvPr id="4" name="ZoneTexte 3"/>
          <p:cNvSpPr txBox="1"/>
          <p:nvPr/>
        </p:nvSpPr>
        <p:spPr>
          <a:xfrm>
            <a:off x="1243172" y="1859622"/>
            <a:ext cx="9427703" cy="369332"/>
          </a:xfrm>
          <a:prstGeom prst="rect">
            <a:avLst/>
          </a:prstGeom>
          <a:noFill/>
        </p:spPr>
        <p:txBody>
          <a:bodyPr wrap="square" rtlCol="0">
            <a:spAutoFit/>
          </a:bodyPr>
          <a:lstStyle/>
          <a:p>
            <a:r>
              <a:rPr lang="fr-FR" dirty="0"/>
              <a:t>Limiter le nombre d’informations présentées en même temps</a:t>
            </a:r>
          </a:p>
        </p:txBody>
      </p:sp>
      <p:grpSp>
        <p:nvGrpSpPr>
          <p:cNvPr id="10" name="Groupe 9"/>
          <p:cNvGrpSpPr/>
          <p:nvPr/>
        </p:nvGrpSpPr>
        <p:grpSpPr>
          <a:xfrm>
            <a:off x="10515139" y="287676"/>
            <a:ext cx="1435329" cy="1056651"/>
            <a:chOff x="10515139" y="287676"/>
            <a:chExt cx="1435329" cy="1056651"/>
          </a:xfrm>
        </p:grpSpPr>
        <p:sp>
          <p:nvSpPr>
            <p:cNvPr id="11" name="Ellipse 10"/>
            <p:cNvSpPr/>
            <p:nvPr/>
          </p:nvSpPr>
          <p:spPr>
            <a:xfrm>
              <a:off x="10670875" y="287676"/>
              <a:ext cx="1123858" cy="1017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ZoneTexte 12"/>
            <p:cNvSpPr txBox="1"/>
            <p:nvPr/>
          </p:nvSpPr>
          <p:spPr>
            <a:xfrm>
              <a:off x="10515139" y="420997"/>
              <a:ext cx="1435329" cy="923330"/>
            </a:xfrm>
            <a:prstGeom prst="rect">
              <a:avLst/>
            </a:prstGeom>
            <a:noFill/>
          </p:spPr>
          <p:txBody>
            <a:bodyPr wrap="square" rtlCol="0">
              <a:spAutoFit/>
            </a:bodyPr>
            <a:lstStyle/>
            <a:p>
              <a:pPr algn="ctr"/>
              <a:r>
                <a:rPr lang="fr-FR" dirty="0">
                  <a:solidFill>
                    <a:schemeClr val="bg1"/>
                  </a:solidFill>
                </a:rPr>
                <a:t>Vie </a:t>
              </a:r>
            </a:p>
            <a:p>
              <a:pPr algn="ctr"/>
              <a:r>
                <a:rPr lang="fr-FR" dirty="0">
                  <a:solidFill>
                    <a:schemeClr val="bg1"/>
                  </a:solidFill>
                </a:rPr>
                <a:t>courante</a:t>
              </a:r>
            </a:p>
            <a:p>
              <a:endParaRPr lang="fr-FR" dirty="0"/>
            </a:p>
          </p:txBody>
        </p:sp>
      </p:grpSp>
      <p:sp>
        <p:nvSpPr>
          <p:cNvPr id="12" name="ZoneTexte 11"/>
          <p:cNvSpPr txBox="1"/>
          <p:nvPr/>
        </p:nvSpPr>
        <p:spPr>
          <a:xfrm>
            <a:off x="1982877" y="319749"/>
            <a:ext cx="2054865" cy="400110"/>
          </a:xfrm>
          <a:prstGeom prst="rect">
            <a:avLst/>
          </a:prstGeom>
          <a:noFill/>
        </p:spPr>
        <p:txBody>
          <a:bodyPr wrap="square" rtlCol="0">
            <a:spAutoFit/>
          </a:bodyPr>
          <a:lstStyle/>
          <a:p>
            <a:r>
              <a:rPr lang="fr-FR" sz="2000" spc="-50" dirty="0">
                <a:solidFill>
                  <a:schemeClr val="tx1">
                    <a:lumMod val="75000"/>
                    <a:lumOff val="25000"/>
                  </a:schemeClr>
                </a:solidFill>
                <a:latin typeface="+mj-lt"/>
                <a:ea typeface="+mj-ea"/>
                <a:cs typeface="+mj-cs"/>
                <a:sym typeface="Wingdings" panose="05000000000000000000" pitchFamily="2" charset="2"/>
              </a:rPr>
              <a:t> Compétence</a:t>
            </a:r>
            <a:endParaRPr lang="fr-FR" sz="2000" spc="-50" dirty="0">
              <a:solidFill>
                <a:schemeClr val="tx1">
                  <a:lumMod val="75000"/>
                  <a:lumOff val="25000"/>
                </a:schemeClr>
              </a:solidFill>
              <a:latin typeface="+mj-lt"/>
              <a:ea typeface="+mj-ea"/>
              <a:cs typeface="+mj-cs"/>
            </a:endParaRPr>
          </a:p>
        </p:txBody>
      </p:sp>
      <p:grpSp>
        <p:nvGrpSpPr>
          <p:cNvPr id="14" name="Groupe 13"/>
          <p:cNvGrpSpPr/>
          <p:nvPr/>
        </p:nvGrpSpPr>
        <p:grpSpPr>
          <a:xfrm>
            <a:off x="149086" y="26779"/>
            <a:ext cx="1731166" cy="964744"/>
            <a:chOff x="214134" y="34121"/>
            <a:chExt cx="1600200" cy="1021941"/>
          </a:xfrm>
        </p:grpSpPr>
        <p:pic>
          <p:nvPicPr>
            <p:cNvPr id="15" name="Image 14" descr="Screenshot 2016-03-23 17.21.4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134" y="34121"/>
              <a:ext cx="1600200" cy="1021941"/>
            </a:xfrm>
            <a:prstGeom prst="rect">
              <a:avLst/>
            </a:prstGeom>
          </p:spPr>
        </p:pic>
        <p:sp>
          <p:nvSpPr>
            <p:cNvPr id="16" name="Rectangle : coins arrondis 15"/>
            <p:cNvSpPr/>
            <p:nvPr/>
          </p:nvSpPr>
          <p:spPr>
            <a:xfrm>
              <a:off x="214134" y="530595"/>
              <a:ext cx="491544" cy="25618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17" name="Connecteur droit 16"/>
          <p:cNvCxnSpPr/>
          <p:nvPr/>
        </p:nvCxnSpPr>
        <p:spPr>
          <a:xfrm flipH="1" flipV="1">
            <a:off x="9567607" y="5946537"/>
            <a:ext cx="19905" cy="91212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Ellipse 17"/>
          <p:cNvSpPr/>
          <p:nvPr/>
        </p:nvSpPr>
        <p:spPr>
          <a:xfrm>
            <a:off x="8684728" y="3362681"/>
            <a:ext cx="897147" cy="802257"/>
          </a:xfrm>
          <a:prstGeom prst="ellipse">
            <a:avLst/>
          </a:prstGeom>
          <a:solidFill>
            <a:srgbClr val="DDC7B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7"/>
          <p:cNvSpPr/>
          <p:nvPr/>
        </p:nvSpPr>
        <p:spPr>
          <a:xfrm>
            <a:off x="8287481" y="4151604"/>
            <a:ext cx="1759374" cy="2045418"/>
          </a:xfrm>
          <a:custGeom>
            <a:avLst/>
            <a:gdLst>
              <a:gd name="connsiteX0" fmla="*/ 0 w 966159"/>
              <a:gd name="connsiteY0" fmla="*/ 0 h 1768416"/>
              <a:gd name="connsiteX1" fmla="*/ 966159 w 966159"/>
              <a:gd name="connsiteY1" fmla="*/ 0 h 1768416"/>
              <a:gd name="connsiteX2" fmla="*/ 966159 w 966159"/>
              <a:gd name="connsiteY2" fmla="*/ 1768416 h 1768416"/>
              <a:gd name="connsiteX3" fmla="*/ 0 w 966159"/>
              <a:gd name="connsiteY3" fmla="*/ 1768416 h 1768416"/>
              <a:gd name="connsiteX4" fmla="*/ 0 w 966159"/>
              <a:gd name="connsiteY4" fmla="*/ 0 h 1768416"/>
              <a:gd name="connsiteX0" fmla="*/ 0 w 1337978"/>
              <a:gd name="connsiteY0" fmla="*/ 0 h 1994262"/>
              <a:gd name="connsiteX1" fmla="*/ 966159 w 1337978"/>
              <a:gd name="connsiteY1" fmla="*/ 0 h 1994262"/>
              <a:gd name="connsiteX2" fmla="*/ 1337978 w 1337978"/>
              <a:gd name="connsiteY2" fmla="*/ 1994262 h 1994262"/>
              <a:gd name="connsiteX3" fmla="*/ 0 w 1337978"/>
              <a:gd name="connsiteY3" fmla="*/ 1768416 h 1994262"/>
              <a:gd name="connsiteX4" fmla="*/ 0 w 1337978"/>
              <a:gd name="connsiteY4" fmla="*/ 0 h 1994262"/>
              <a:gd name="connsiteX0" fmla="*/ 239617 w 1577595"/>
              <a:gd name="connsiteY0" fmla="*/ 0 h 1994262"/>
              <a:gd name="connsiteX1" fmla="*/ 1205776 w 1577595"/>
              <a:gd name="connsiteY1" fmla="*/ 0 h 1994262"/>
              <a:gd name="connsiteX2" fmla="*/ 1577595 w 1577595"/>
              <a:gd name="connsiteY2" fmla="*/ 1994262 h 1994262"/>
              <a:gd name="connsiteX3" fmla="*/ 0 w 1577595"/>
              <a:gd name="connsiteY3" fmla="*/ 1994262 h 1994262"/>
              <a:gd name="connsiteX4" fmla="*/ 239617 w 1577595"/>
              <a:gd name="connsiteY4" fmla="*/ 0 h 1994262"/>
              <a:gd name="connsiteX0" fmla="*/ 369066 w 1707044"/>
              <a:gd name="connsiteY0" fmla="*/ 0 h 2005279"/>
              <a:gd name="connsiteX1" fmla="*/ 1335225 w 1707044"/>
              <a:gd name="connsiteY1" fmla="*/ 0 h 2005279"/>
              <a:gd name="connsiteX2" fmla="*/ 1707044 w 1707044"/>
              <a:gd name="connsiteY2" fmla="*/ 1994262 h 2005279"/>
              <a:gd name="connsiteX3" fmla="*/ 0 w 1707044"/>
              <a:gd name="connsiteY3" fmla="*/ 2005279 h 2005279"/>
              <a:gd name="connsiteX4" fmla="*/ 369066 w 1707044"/>
              <a:gd name="connsiteY4" fmla="*/ 0 h 2005279"/>
              <a:gd name="connsiteX0" fmla="*/ 369066 w 1759374"/>
              <a:gd name="connsiteY0" fmla="*/ 0 h 2030067"/>
              <a:gd name="connsiteX1" fmla="*/ 1335225 w 1759374"/>
              <a:gd name="connsiteY1" fmla="*/ 0 h 2030067"/>
              <a:gd name="connsiteX2" fmla="*/ 1759374 w 1759374"/>
              <a:gd name="connsiteY2" fmla="*/ 2030067 h 2030067"/>
              <a:gd name="connsiteX3" fmla="*/ 0 w 1759374"/>
              <a:gd name="connsiteY3" fmla="*/ 2005279 h 2030067"/>
              <a:gd name="connsiteX4" fmla="*/ 369066 w 1759374"/>
              <a:gd name="connsiteY4" fmla="*/ 0 h 2030067"/>
              <a:gd name="connsiteX0" fmla="*/ 369066 w 1759374"/>
              <a:gd name="connsiteY0" fmla="*/ 6 h 2030073"/>
              <a:gd name="connsiteX1" fmla="*/ 851159 w 1759374"/>
              <a:gd name="connsiteY1" fmla="*/ 50265 h 2030073"/>
              <a:gd name="connsiteX2" fmla="*/ 1335225 w 1759374"/>
              <a:gd name="connsiteY2" fmla="*/ 6 h 2030073"/>
              <a:gd name="connsiteX3" fmla="*/ 1759374 w 1759374"/>
              <a:gd name="connsiteY3" fmla="*/ 2030073 h 2030073"/>
              <a:gd name="connsiteX4" fmla="*/ 0 w 1759374"/>
              <a:gd name="connsiteY4" fmla="*/ 2005285 h 2030073"/>
              <a:gd name="connsiteX5" fmla="*/ 369066 w 1759374"/>
              <a:gd name="connsiteY5" fmla="*/ 6 h 2030073"/>
              <a:gd name="connsiteX0" fmla="*/ 369066 w 1759374"/>
              <a:gd name="connsiteY0" fmla="*/ 3 h 2030070"/>
              <a:gd name="connsiteX1" fmla="*/ 661118 w 1759374"/>
              <a:gd name="connsiteY1" fmla="*/ 121872 h 2030070"/>
              <a:gd name="connsiteX2" fmla="*/ 1335225 w 1759374"/>
              <a:gd name="connsiteY2" fmla="*/ 3 h 2030070"/>
              <a:gd name="connsiteX3" fmla="*/ 1759374 w 1759374"/>
              <a:gd name="connsiteY3" fmla="*/ 2030070 h 2030070"/>
              <a:gd name="connsiteX4" fmla="*/ 0 w 1759374"/>
              <a:gd name="connsiteY4" fmla="*/ 2005282 h 2030070"/>
              <a:gd name="connsiteX5" fmla="*/ 369066 w 1759374"/>
              <a:gd name="connsiteY5" fmla="*/ 3 h 2030070"/>
              <a:gd name="connsiteX0" fmla="*/ 369066 w 1759374"/>
              <a:gd name="connsiteY0" fmla="*/ 3 h 2030070"/>
              <a:gd name="connsiteX1" fmla="*/ 661118 w 1759374"/>
              <a:gd name="connsiteY1" fmla="*/ 121872 h 2030070"/>
              <a:gd name="connsiteX2" fmla="*/ 1068742 w 1759374"/>
              <a:gd name="connsiteY2" fmla="*/ 110854 h 2030070"/>
              <a:gd name="connsiteX3" fmla="*/ 1335225 w 1759374"/>
              <a:gd name="connsiteY3" fmla="*/ 3 h 2030070"/>
              <a:gd name="connsiteX4" fmla="*/ 1759374 w 1759374"/>
              <a:gd name="connsiteY4" fmla="*/ 2030070 h 2030070"/>
              <a:gd name="connsiteX5" fmla="*/ 0 w 1759374"/>
              <a:gd name="connsiteY5" fmla="*/ 2005282 h 2030070"/>
              <a:gd name="connsiteX6" fmla="*/ 369066 w 1759374"/>
              <a:gd name="connsiteY6" fmla="*/ 3 h 2030070"/>
              <a:gd name="connsiteX0" fmla="*/ 369066 w 1759374"/>
              <a:gd name="connsiteY0" fmla="*/ 154434 h 2184501"/>
              <a:gd name="connsiteX1" fmla="*/ 482094 w 1759374"/>
              <a:gd name="connsiteY1" fmla="*/ 149608 h 2184501"/>
              <a:gd name="connsiteX2" fmla="*/ 661118 w 1759374"/>
              <a:gd name="connsiteY2" fmla="*/ 276303 h 2184501"/>
              <a:gd name="connsiteX3" fmla="*/ 1068742 w 1759374"/>
              <a:gd name="connsiteY3" fmla="*/ 265285 h 2184501"/>
              <a:gd name="connsiteX4" fmla="*/ 1335225 w 1759374"/>
              <a:gd name="connsiteY4" fmla="*/ 154434 h 2184501"/>
              <a:gd name="connsiteX5" fmla="*/ 1759374 w 1759374"/>
              <a:gd name="connsiteY5" fmla="*/ 2184501 h 2184501"/>
              <a:gd name="connsiteX6" fmla="*/ 0 w 1759374"/>
              <a:gd name="connsiteY6" fmla="*/ 2159713 h 2184501"/>
              <a:gd name="connsiteX7" fmla="*/ 369066 w 1759374"/>
              <a:gd name="connsiteY7" fmla="*/ 154434 h 2184501"/>
              <a:gd name="connsiteX0" fmla="*/ 369066 w 1759374"/>
              <a:gd name="connsiteY0" fmla="*/ 15351 h 2045418"/>
              <a:gd name="connsiteX1" fmla="*/ 482094 w 1759374"/>
              <a:gd name="connsiteY1" fmla="*/ 10525 h 2045418"/>
              <a:gd name="connsiteX2" fmla="*/ 661118 w 1759374"/>
              <a:gd name="connsiteY2" fmla="*/ 137220 h 2045418"/>
              <a:gd name="connsiteX3" fmla="*/ 1068742 w 1759374"/>
              <a:gd name="connsiteY3" fmla="*/ 126202 h 2045418"/>
              <a:gd name="connsiteX4" fmla="*/ 1335225 w 1759374"/>
              <a:gd name="connsiteY4" fmla="*/ 15351 h 2045418"/>
              <a:gd name="connsiteX5" fmla="*/ 1759374 w 1759374"/>
              <a:gd name="connsiteY5" fmla="*/ 2045418 h 2045418"/>
              <a:gd name="connsiteX6" fmla="*/ 0 w 1759374"/>
              <a:gd name="connsiteY6" fmla="*/ 2020630 h 2045418"/>
              <a:gd name="connsiteX7" fmla="*/ 369066 w 1759374"/>
              <a:gd name="connsiteY7" fmla="*/ 15351 h 2045418"/>
              <a:gd name="connsiteX0" fmla="*/ 369066 w 1759374"/>
              <a:gd name="connsiteY0" fmla="*/ 15351 h 2045418"/>
              <a:gd name="connsiteX1" fmla="*/ 482094 w 1759374"/>
              <a:gd name="connsiteY1" fmla="*/ 10525 h 2045418"/>
              <a:gd name="connsiteX2" fmla="*/ 661118 w 1759374"/>
              <a:gd name="connsiteY2" fmla="*/ 137220 h 2045418"/>
              <a:gd name="connsiteX3" fmla="*/ 1068742 w 1759374"/>
              <a:gd name="connsiteY3" fmla="*/ 126202 h 2045418"/>
              <a:gd name="connsiteX4" fmla="*/ 1225733 w 1759374"/>
              <a:gd name="connsiteY4" fmla="*/ 24296 h 2045418"/>
              <a:gd name="connsiteX5" fmla="*/ 1335225 w 1759374"/>
              <a:gd name="connsiteY5" fmla="*/ 15351 h 2045418"/>
              <a:gd name="connsiteX6" fmla="*/ 1759374 w 1759374"/>
              <a:gd name="connsiteY6" fmla="*/ 2045418 h 2045418"/>
              <a:gd name="connsiteX7" fmla="*/ 0 w 1759374"/>
              <a:gd name="connsiteY7" fmla="*/ 2020630 h 2045418"/>
              <a:gd name="connsiteX8" fmla="*/ 369066 w 1759374"/>
              <a:gd name="connsiteY8" fmla="*/ 15351 h 2045418"/>
              <a:gd name="connsiteX0" fmla="*/ 369066 w 1759374"/>
              <a:gd name="connsiteY0" fmla="*/ 15351 h 2045418"/>
              <a:gd name="connsiteX1" fmla="*/ 482094 w 1759374"/>
              <a:gd name="connsiteY1" fmla="*/ 10525 h 2045418"/>
              <a:gd name="connsiteX2" fmla="*/ 661118 w 1759374"/>
              <a:gd name="connsiteY2" fmla="*/ 137220 h 2045418"/>
              <a:gd name="connsiteX3" fmla="*/ 1107302 w 1759374"/>
              <a:gd name="connsiteY3" fmla="*/ 126202 h 2045418"/>
              <a:gd name="connsiteX4" fmla="*/ 1225733 w 1759374"/>
              <a:gd name="connsiteY4" fmla="*/ 24296 h 2045418"/>
              <a:gd name="connsiteX5" fmla="*/ 1335225 w 1759374"/>
              <a:gd name="connsiteY5" fmla="*/ 15351 h 2045418"/>
              <a:gd name="connsiteX6" fmla="*/ 1759374 w 1759374"/>
              <a:gd name="connsiteY6" fmla="*/ 2045418 h 2045418"/>
              <a:gd name="connsiteX7" fmla="*/ 0 w 1759374"/>
              <a:gd name="connsiteY7" fmla="*/ 2020630 h 2045418"/>
              <a:gd name="connsiteX8" fmla="*/ 369066 w 1759374"/>
              <a:gd name="connsiteY8" fmla="*/ 15351 h 2045418"/>
              <a:gd name="connsiteX0" fmla="*/ 369066 w 1759374"/>
              <a:gd name="connsiteY0" fmla="*/ 15351 h 2045418"/>
              <a:gd name="connsiteX1" fmla="*/ 482094 w 1759374"/>
              <a:gd name="connsiteY1" fmla="*/ 10525 h 2045418"/>
              <a:gd name="connsiteX2" fmla="*/ 661118 w 1759374"/>
              <a:gd name="connsiteY2" fmla="*/ 137220 h 2045418"/>
              <a:gd name="connsiteX3" fmla="*/ 1107302 w 1759374"/>
              <a:gd name="connsiteY3" fmla="*/ 126202 h 2045418"/>
              <a:gd name="connsiteX4" fmla="*/ 1225733 w 1759374"/>
              <a:gd name="connsiteY4" fmla="*/ 24296 h 2045418"/>
              <a:gd name="connsiteX5" fmla="*/ 1335225 w 1759374"/>
              <a:gd name="connsiteY5" fmla="*/ 15351 h 2045418"/>
              <a:gd name="connsiteX6" fmla="*/ 1759374 w 1759374"/>
              <a:gd name="connsiteY6" fmla="*/ 2045418 h 2045418"/>
              <a:gd name="connsiteX7" fmla="*/ 0 w 1759374"/>
              <a:gd name="connsiteY7" fmla="*/ 2020630 h 2045418"/>
              <a:gd name="connsiteX8" fmla="*/ 369066 w 1759374"/>
              <a:gd name="connsiteY8" fmla="*/ 15351 h 2045418"/>
              <a:gd name="connsiteX0" fmla="*/ 369066 w 1759374"/>
              <a:gd name="connsiteY0" fmla="*/ 15351 h 2045418"/>
              <a:gd name="connsiteX1" fmla="*/ 482094 w 1759374"/>
              <a:gd name="connsiteY1" fmla="*/ 10525 h 2045418"/>
              <a:gd name="connsiteX2" fmla="*/ 661118 w 1759374"/>
              <a:gd name="connsiteY2" fmla="*/ 137220 h 2045418"/>
              <a:gd name="connsiteX3" fmla="*/ 1107302 w 1759374"/>
              <a:gd name="connsiteY3" fmla="*/ 126202 h 2045418"/>
              <a:gd name="connsiteX4" fmla="*/ 1225733 w 1759374"/>
              <a:gd name="connsiteY4" fmla="*/ 24296 h 2045418"/>
              <a:gd name="connsiteX5" fmla="*/ 1335225 w 1759374"/>
              <a:gd name="connsiteY5" fmla="*/ 15351 h 2045418"/>
              <a:gd name="connsiteX6" fmla="*/ 1759374 w 1759374"/>
              <a:gd name="connsiteY6" fmla="*/ 2045418 h 2045418"/>
              <a:gd name="connsiteX7" fmla="*/ 0 w 1759374"/>
              <a:gd name="connsiteY7" fmla="*/ 2020630 h 2045418"/>
              <a:gd name="connsiteX8" fmla="*/ 369066 w 1759374"/>
              <a:gd name="connsiteY8" fmla="*/ 15351 h 2045418"/>
              <a:gd name="connsiteX0" fmla="*/ 369066 w 1759374"/>
              <a:gd name="connsiteY0" fmla="*/ 15351 h 2045418"/>
              <a:gd name="connsiteX1" fmla="*/ 482094 w 1759374"/>
              <a:gd name="connsiteY1" fmla="*/ 10525 h 2045418"/>
              <a:gd name="connsiteX2" fmla="*/ 650102 w 1759374"/>
              <a:gd name="connsiteY2" fmla="*/ 139974 h 2045418"/>
              <a:gd name="connsiteX3" fmla="*/ 1107302 w 1759374"/>
              <a:gd name="connsiteY3" fmla="*/ 126202 h 2045418"/>
              <a:gd name="connsiteX4" fmla="*/ 1225733 w 1759374"/>
              <a:gd name="connsiteY4" fmla="*/ 24296 h 2045418"/>
              <a:gd name="connsiteX5" fmla="*/ 1335225 w 1759374"/>
              <a:gd name="connsiteY5" fmla="*/ 15351 h 2045418"/>
              <a:gd name="connsiteX6" fmla="*/ 1759374 w 1759374"/>
              <a:gd name="connsiteY6" fmla="*/ 2045418 h 2045418"/>
              <a:gd name="connsiteX7" fmla="*/ 0 w 1759374"/>
              <a:gd name="connsiteY7" fmla="*/ 2020630 h 2045418"/>
              <a:gd name="connsiteX8" fmla="*/ 369066 w 1759374"/>
              <a:gd name="connsiteY8" fmla="*/ 15351 h 2045418"/>
              <a:gd name="connsiteX0" fmla="*/ 369066 w 1759374"/>
              <a:gd name="connsiteY0" fmla="*/ 15351 h 2045418"/>
              <a:gd name="connsiteX1" fmla="*/ 482094 w 1759374"/>
              <a:gd name="connsiteY1" fmla="*/ 10525 h 2045418"/>
              <a:gd name="connsiteX2" fmla="*/ 650102 w 1759374"/>
              <a:gd name="connsiteY2" fmla="*/ 139974 h 2045418"/>
              <a:gd name="connsiteX3" fmla="*/ 1107302 w 1759374"/>
              <a:gd name="connsiteY3" fmla="*/ 126202 h 2045418"/>
              <a:gd name="connsiteX4" fmla="*/ 1225733 w 1759374"/>
              <a:gd name="connsiteY4" fmla="*/ 24296 h 2045418"/>
              <a:gd name="connsiteX5" fmla="*/ 1335225 w 1759374"/>
              <a:gd name="connsiteY5" fmla="*/ 15351 h 2045418"/>
              <a:gd name="connsiteX6" fmla="*/ 1759374 w 1759374"/>
              <a:gd name="connsiteY6" fmla="*/ 2045418 h 2045418"/>
              <a:gd name="connsiteX7" fmla="*/ 0 w 1759374"/>
              <a:gd name="connsiteY7" fmla="*/ 2020630 h 2045418"/>
              <a:gd name="connsiteX8" fmla="*/ 369066 w 1759374"/>
              <a:gd name="connsiteY8" fmla="*/ 15351 h 2045418"/>
              <a:gd name="connsiteX0" fmla="*/ 369066 w 1759374"/>
              <a:gd name="connsiteY0" fmla="*/ 15351 h 2045418"/>
              <a:gd name="connsiteX1" fmla="*/ 482094 w 1759374"/>
              <a:gd name="connsiteY1" fmla="*/ 10525 h 2045418"/>
              <a:gd name="connsiteX2" fmla="*/ 650102 w 1759374"/>
              <a:gd name="connsiteY2" fmla="*/ 139974 h 2045418"/>
              <a:gd name="connsiteX3" fmla="*/ 1090777 w 1759374"/>
              <a:gd name="connsiteY3" fmla="*/ 131710 h 2045418"/>
              <a:gd name="connsiteX4" fmla="*/ 1225733 w 1759374"/>
              <a:gd name="connsiteY4" fmla="*/ 24296 h 2045418"/>
              <a:gd name="connsiteX5" fmla="*/ 1335225 w 1759374"/>
              <a:gd name="connsiteY5" fmla="*/ 15351 h 2045418"/>
              <a:gd name="connsiteX6" fmla="*/ 1759374 w 1759374"/>
              <a:gd name="connsiteY6" fmla="*/ 2045418 h 2045418"/>
              <a:gd name="connsiteX7" fmla="*/ 0 w 1759374"/>
              <a:gd name="connsiteY7" fmla="*/ 2020630 h 2045418"/>
              <a:gd name="connsiteX8" fmla="*/ 369066 w 1759374"/>
              <a:gd name="connsiteY8" fmla="*/ 15351 h 2045418"/>
              <a:gd name="connsiteX0" fmla="*/ 369066 w 1759374"/>
              <a:gd name="connsiteY0" fmla="*/ 15351 h 2045418"/>
              <a:gd name="connsiteX1" fmla="*/ 482094 w 1759374"/>
              <a:gd name="connsiteY1" fmla="*/ 10525 h 2045418"/>
              <a:gd name="connsiteX2" fmla="*/ 650102 w 1759374"/>
              <a:gd name="connsiteY2" fmla="*/ 139974 h 2045418"/>
              <a:gd name="connsiteX3" fmla="*/ 1090777 w 1759374"/>
              <a:gd name="connsiteY3" fmla="*/ 131710 h 2045418"/>
              <a:gd name="connsiteX4" fmla="*/ 1247766 w 1759374"/>
              <a:gd name="connsiteY4" fmla="*/ 5017 h 2045418"/>
              <a:gd name="connsiteX5" fmla="*/ 1335225 w 1759374"/>
              <a:gd name="connsiteY5" fmla="*/ 15351 h 2045418"/>
              <a:gd name="connsiteX6" fmla="*/ 1759374 w 1759374"/>
              <a:gd name="connsiteY6" fmla="*/ 2045418 h 2045418"/>
              <a:gd name="connsiteX7" fmla="*/ 0 w 1759374"/>
              <a:gd name="connsiteY7" fmla="*/ 2020630 h 2045418"/>
              <a:gd name="connsiteX8" fmla="*/ 369066 w 1759374"/>
              <a:gd name="connsiteY8" fmla="*/ 15351 h 2045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9374" h="2045418">
                <a:moveTo>
                  <a:pt x="369066" y="15351"/>
                </a:moveTo>
                <a:cubicBezTo>
                  <a:pt x="422331" y="3496"/>
                  <a:pt x="433419" y="-9786"/>
                  <a:pt x="482094" y="10525"/>
                </a:cubicBezTo>
                <a:cubicBezTo>
                  <a:pt x="530769" y="30836"/>
                  <a:pt x="547278" y="96825"/>
                  <a:pt x="650102" y="139974"/>
                </a:cubicBezTo>
                <a:cubicBezTo>
                  <a:pt x="746499" y="132628"/>
                  <a:pt x="997134" y="150072"/>
                  <a:pt x="1090777" y="131710"/>
                </a:cubicBezTo>
                <a:cubicBezTo>
                  <a:pt x="1155042" y="86724"/>
                  <a:pt x="1205535" y="25215"/>
                  <a:pt x="1247766" y="5017"/>
                </a:cubicBezTo>
                <a:lnTo>
                  <a:pt x="1335225" y="15351"/>
                </a:lnTo>
                <a:lnTo>
                  <a:pt x="1759374" y="2045418"/>
                </a:lnTo>
                <a:lnTo>
                  <a:pt x="0" y="2020630"/>
                </a:lnTo>
                <a:lnTo>
                  <a:pt x="369066" y="15351"/>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Connecteur droit 19"/>
          <p:cNvCxnSpPr/>
          <p:nvPr/>
        </p:nvCxnSpPr>
        <p:spPr>
          <a:xfrm flipH="1">
            <a:off x="9128985" y="4164938"/>
            <a:ext cx="1" cy="1864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Ellipse 20"/>
          <p:cNvSpPr/>
          <p:nvPr/>
        </p:nvSpPr>
        <p:spPr>
          <a:xfrm>
            <a:off x="8953274" y="3691047"/>
            <a:ext cx="60385" cy="60385"/>
          </a:xfrm>
          <a:prstGeom prst="ellipse">
            <a:avLst/>
          </a:prstGeom>
          <a:solidFill>
            <a:srgbClr val="5B3D2F"/>
          </a:solidFill>
          <a:ln>
            <a:solidFill>
              <a:srgbClr val="5B3D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llipse 21"/>
          <p:cNvSpPr/>
          <p:nvPr/>
        </p:nvSpPr>
        <p:spPr>
          <a:xfrm>
            <a:off x="9249194" y="3691047"/>
            <a:ext cx="60385" cy="60385"/>
          </a:xfrm>
          <a:prstGeom prst="ellipse">
            <a:avLst/>
          </a:prstGeom>
          <a:solidFill>
            <a:srgbClr val="5B3D2F"/>
          </a:solidFill>
          <a:ln>
            <a:solidFill>
              <a:srgbClr val="5B3D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Ellipse 22"/>
          <p:cNvSpPr/>
          <p:nvPr/>
        </p:nvSpPr>
        <p:spPr>
          <a:xfrm>
            <a:off x="9058383" y="3922948"/>
            <a:ext cx="149833" cy="9916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4" name="Connecteur droit 23"/>
          <p:cNvCxnSpPr/>
          <p:nvPr/>
        </p:nvCxnSpPr>
        <p:spPr>
          <a:xfrm flipV="1">
            <a:off x="8262110" y="3610714"/>
            <a:ext cx="398306" cy="41799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p:nvCxnSpPr>
        <p:spPr>
          <a:xfrm>
            <a:off x="8237798" y="4027047"/>
            <a:ext cx="469906" cy="19529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Connecteur droit 25"/>
          <p:cNvCxnSpPr/>
          <p:nvPr/>
        </p:nvCxnSpPr>
        <p:spPr>
          <a:xfrm flipH="1">
            <a:off x="9577560" y="3988876"/>
            <a:ext cx="377970" cy="2569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Connecteur droit 26"/>
          <p:cNvCxnSpPr/>
          <p:nvPr/>
        </p:nvCxnSpPr>
        <p:spPr>
          <a:xfrm flipH="1" flipV="1">
            <a:off x="8707704" y="5921725"/>
            <a:ext cx="5532" cy="9257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 avec coins rognés en haut 29"/>
          <p:cNvSpPr/>
          <p:nvPr/>
        </p:nvSpPr>
        <p:spPr>
          <a:xfrm>
            <a:off x="8620903" y="3338553"/>
            <a:ext cx="999111" cy="1342617"/>
          </a:xfrm>
          <a:custGeom>
            <a:avLst/>
            <a:gdLst>
              <a:gd name="connsiteX0" fmla="*/ 43133 w 801043"/>
              <a:gd name="connsiteY0" fmla="*/ 0 h 258793"/>
              <a:gd name="connsiteX1" fmla="*/ 757910 w 801043"/>
              <a:gd name="connsiteY1" fmla="*/ 0 h 258793"/>
              <a:gd name="connsiteX2" fmla="*/ 801043 w 801043"/>
              <a:gd name="connsiteY2" fmla="*/ 43133 h 258793"/>
              <a:gd name="connsiteX3" fmla="*/ 801043 w 801043"/>
              <a:gd name="connsiteY3" fmla="*/ 258793 h 258793"/>
              <a:gd name="connsiteX4" fmla="*/ 801043 w 801043"/>
              <a:gd name="connsiteY4" fmla="*/ 258793 h 258793"/>
              <a:gd name="connsiteX5" fmla="*/ 0 w 801043"/>
              <a:gd name="connsiteY5" fmla="*/ 258793 h 258793"/>
              <a:gd name="connsiteX6" fmla="*/ 0 w 801043"/>
              <a:gd name="connsiteY6" fmla="*/ 258793 h 258793"/>
              <a:gd name="connsiteX7" fmla="*/ 0 w 801043"/>
              <a:gd name="connsiteY7" fmla="*/ 43133 h 258793"/>
              <a:gd name="connsiteX8" fmla="*/ 43133 w 801043"/>
              <a:gd name="connsiteY8" fmla="*/ 0 h 258793"/>
              <a:gd name="connsiteX0" fmla="*/ 261794 w 801043"/>
              <a:gd name="connsiteY0" fmla="*/ 39756 h 258793"/>
              <a:gd name="connsiteX1" fmla="*/ 757910 w 801043"/>
              <a:gd name="connsiteY1" fmla="*/ 0 h 258793"/>
              <a:gd name="connsiteX2" fmla="*/ 801043 w 801043"/>
              <a:gd name="connsiteY2" fmla="*/ 43133 h 258793"/>
              <a:gd name="connsiteX3" fmla="*/ 801043 w 801043"/>
              <a:gd name="connsiteY3" fmla="*/ 258793 h 258793"/>
              <a:gd name="connsiteX4" fmla="*/ 801043 w 801043"/>
              <a:gd name="connsiteY4" fmla="*/ 258793 h 258793"/>
              <a:gd name="connsiteX5" fmla="*/ 0 w 801043"/>
              <a:gd name="connsiteY5" fmla="*/ 258793 h 258793"/>
              <a:gd name="connsiteX6" fmla="*/ 0 w 801043"/>
              <a:gd name="connsiteY6" fmla="*/ 258793 h 258793"/>
              <a:gd name="connsiteX7" fmla="*/ 0 w 801043"/>
              <a:gd name="connsiteY7" fmla="*/ 43133 h 258793"/>
              <a:gd name="connsiteX8" fmla="*/ 261794 w 801043"/>
              <a:gd name="connsiteY8" fmla="*/ 39756 h 258793"/>
              <a:gd name="connsiteX0" fmla="*/ 261794 w 801043"/>
              <a:gd name="connsiteY0" fmla="*/ 39756 h 258793"/>
              <a:gd name="connsiteX1" fmla="*/ 757910 w 801043"/>
              <a:gd name="connsiteY1" fmla="*/ 0 h 258793"/>
              <a:gd name="connsiteX2" fmla="*/ 612200 w 801043"/>
              <a:gd name="connsiteY2" fmla="*/ 112707 h 258793"/>
              <a:gd name="connsiteX3" fmla="*/ 801043 w 801043"/>
              <a:gd name="connsiteY3" fmla="*/ 258793 h 258793"/>
              <a:gd name="connsiteX4" fmla="*/ 801043 w 801043"/>
              <a:gd name="connsiteY4" fmla="*/ 258793 h 258793"/>
              <a:gd name="connsiteX5" fmla="*/ 0 w 801043"/>
              <a:gd name="connsiteY5" fmla="*/ 258793 h 258793"/>
              <a:gd name="connsiteX6" fmla="*/ 0 w 801043"/>
              <a:gd name="connsiteY6" fmla="*/ 258793 h 258793"/>
              <a:gd name="connsiteX7" fmla="*/ 0 w 801043"/>
              <a:gd name="connsiteY7" fmla="*/ 43133 h 258793"/>
              <a:gd name="connsiteX8" fmla="*/ 261794 w 801043"/>
              <a:gd name="connsiteY8" fmla="*/ 39756 h 258793"/>
              <a:gd name="connsiteX0" fmla="*/ 261794 w 801043"/>
              <a:gd name="connsiteY0" fmla="*/ 39756 h 258793"/>
              <a:gd name="connsiteX1" fmla="*/ 757910 w 801043"/>
              <a:gd name="connsiteY1" fmla="*/ 0 h 258793"/>
              <a:gd name="connsiteX2" fmla="*/ 721691 w 801043"/>
              <a:gd name="connsiteY2" fmla="*/ 124544 h 258793"/>
              <a:gd name="connsiteX3" fmla="*/ 801043 w 801043"/>
              <a:gd name="connsiteY3" fmla="*/ 258793 h 258793"/>
              <a:gd name="connsiteX4" fmla="*/ 801043 w 801043"/>
              <a:gd name="connsiteY4" fmla="*/ 258793 h 258793"/>
              <a:gd name="connsiteX5" fmla="*/ 0 w 801043"/>
              <a:gd name="connsiteY5" fmla="*/ 258793 h 258793"/>
              <a:gd name="connsiteX6" fmla="*/ 0 w 801043"/>
              <a:gd name="connsiteY6" fmla="*/ 258793 h 258793"/>
              <a:gd name="connsiteX7" fmla="*/ 0 w 801043"/>
              <a:gd name="connsiteY7" fmla="*/ 43133 h 258793"/>
              <a:gd name="connsiteX8" fmla="*/ 261794 w 801043"/>
              <a:gd name="connsiteY8" fmla="*/ 39756 h 258793"/>
              <a:gd name="connsiteX0" fmla="*/ 261794 w 801043"/>
              <a:gd name="connsiteY0" fmla="*/ 24960 h 243997"/>
              <a:gd name="connsiteX1" fmla="*/ 521172 w 801043"/>
              <a:gd name="connsiteY1" fmla="*/ 0 h 243997"/>
              <a:gd name="connsiteX2" fmla="*/ 721691 w 801043"/>
              <a:gd name="connsiteY2" fmla="*/ 109748 h 243997"/>
              <a:gd name="connsiteX3" fmla="*/ 801043 w 801043"/>
              <a:gd name="connsiteY3" fmla="*/ 243997 h 243997"/>
              <a:gd name="connsiteX4" fmla="*/ 801043 w 801043"/>
              <a:gd name="connsiteY4" fmla="*/ 243997 h 243997"/>
              <a:gd name="connsiteX5" fmla="*/ 0 w 801043"/>
              <a:gd name="connsiteY5" fmla="*/ 243997 h 243997"/>
              <a:gd name="connsiteX6" fmla="*/ 0 w 801043"/>
              <a:gd name="connsiteY6" fmla="*/ 243997 h 243997"/>
              <a:gd name="connsiteX7" fmla="*/ 0 w 801043"/>
              <a:gd name="connsiteY7" fmla="*/ 28337 h 243997"/>
              <a:gd name="connsiteX8" fmla="*/ 261794 w 801043"/>
              <a:gd name="connsiteY8" fmla="*/ 24960 h 243997"/>
              <a:gd name="connsiteX0" fmla="*/ 320978 w 801043"/>
              <a:gd name="connsiteY0" fmla="*/ 1286 h 243997"/>
              <a:gd name="connsiteX1" fmla="*/ 521172 w 801043"/>
              <a:gd name="connsiteY1" fmla="*/ 0 h 243997"/>
              <a:gd name="connsiteX2" fmla="*/ 721691 w 801043"/>
              <a:gd name="connsiteY2" fmla="*/ 109748 h 243997"/>
              <a:gd name="connsiteX3" fmla="*/ 801043 w 801043"/>
              <a:gd name="connsiteY3" fmla="*/ 243997 h 243997"/>
              <a:gd name="connsiteX4" fmla="*/ 801043 w 801043"/>
              <a:gd name="connsiteY4" fmla="*/ 243997 h 243997"/>
              <a:gd name="connsiteX5" fmla="*/ 0 w 801043"/>
              <a:gd name="connsiteY5" fmla="*/ 243997 h 243997"/>
              <a:gd name="connsiteX6" fmla="*/ 0 w 801043"/>
              <a:gd name="connsiteY6" fmla="*/ 243997 h 243997"/>
              <a:gd name="connsiteX7" fmla="*/ 0 w 801043"/>
              <a:gd name="connsiteY7" fmla="*/ 28337 h 243997"/>
              <a:gd name="connsiteX8" fmla="*/ 320978 w 801043"/>
              <a:gd name="connsiteY8" fmla="*/ 1286 h 243997"/>
              <a:gd name="connsiteX0" fmla="*/ 320978 w 801043"/>
              <a:gd name="connsiteY0" fmla="*/ 1286 h 243997"/>
              <a:gd name="connsiteX1" fmla="*/ 521172 w 801043"/>
              <a:gd name="connsiteY1" fmla="*/ 0 h 243997"/>
              <a:gd name="connsiteX2" fmla="*/ 721691 w 801043"/>
              <a:gd name="connsiteY2" fmla="*/ 109748 h 243997"/>
              <a:gd name="connsiteX3" fmla="*/ 801043 w 801043"/>
              <a:gd name="connsiteY3" fmla="*/ 243997 h 243997"/>
              <a:gd name="connsiteX4" fmla="*/ 801043 w 801043"/>
              <a:gd name="connsiteY4" fmla="*/ 243997 h 243997"/>
              <a:gd name="connsiteX5" fmla="*/ 0 w 801043"/>
              <a:gd name="connsiteY5" fmla="*/ 243997 h 243997"/>
              <a:gd name="connsiteX6" fmla="*/ 0 w 801043"/>
              <a:gd name="connsiteY6" fmla="*/ 243997 h 243997"/>
              <a:gd name="connsiteX7" fmla="*/ 82858 w 801043"/>
              <a:gd name="connsiteY7" fmla="*/ 102318 h 243997"/>
              <a:gd name="connsiteX8" fmla="*/ 320978 w 801043"/>
              <a:gd name="connsiteY8" fmla="*/ 1286 h 243997"/>
              <a:gd name="connsiteX0" fmla="*/ 320978 w 801043"/>
              <a:gd name="connsiteY0" fmla="*/ 1286 h 243997"/>
              <a:gd name="connsiteX1" fmla="*/ 521172 w 801043"/>
              <a:gd name="connsiteY1" fmla="*/ 0 h 243997"/>
              <a:gd name="connsiteX2" fmla="*/ 721691 w 801043"/>
              <a:gd name="connsiteY2" fmla="*/ 109748 h 243997"/>
              <a:gd name="connsiteX3" fmla="*/ 801043 w 801043"/>
              <a:gd name="connsiteY3" fmla="*/ 243997 h 243997"/>
              <a:gd name="connsiteX4" fmla="*/ 801043 w 801043"/>
              <a:gd name="connsiteY4" fmla="*/ 243997 h 243997"/>
              <a:gd name="connsiteX5" fmla="*/ 0 w 801043"/>
              <a:gd name="connsiteY5" fmla="*/ 243997 h 243997"/>
              <a:gd name="connsiteX6" fmla="*/ 0 w 801043"/>
              <a:gd name="connsiteY6" fmla="*/ 243997 h 243997"/>
              <a:gd name="connsiteX7" fmla="*/ 82858 w 801043"/>
              <a:gd name="connsiteY7" fmla="*/ 102318 h 243997"/>
              <a:gd name="connsiteX8" fmla="*/ 320978 w 801043"/>
              <a:gd name="connsiteY8" fmla="*/ 1286 h 243997"/>
              <a:gd name="connsiteX0" fmla="*/ 288427 w 801043"/>
              <a:gd name="connsiteY0" fmla="*/ 0 h 245670"/>
              <a:gd name="connsiteX1" fmla="*/ 521172 w 801043"/>
              <a:gd name="connsiteY1" fmla="*/ 1673 h 245670"/>
              <a:gd name="connsiteX2" fmla="*/ 721691 w 801043"/>
              <a:gd name="connsiteY2" fmla="*/ 111421 h 245670"/>
              <a:gd name="connsiteX3" fmla="*/ 801043 w 801043"/>
              <a:gd name="connsiteY3" fmla="*/ 245670 h 245670"/>
              <a:gd name="connsiteX4" fmla="*/ 801043 w 801043"/>
              <a:gd name="connsiteY4" fmla="*/ 245670 h 245670"/>
              <a:gd name="connsiteX5" fmla="*/ 0 w 801043"/>
              <a:gd name="connsiteY5" fmla="*/ 245670 h 245670"/>
              <a:gd name="connsiteX6" fmla="*/ 0 w 801043"/>
              <a:gd name="connsiteY6" fmla="*/ 245670 h 245670"/>
              <a:gd name="connsiteX7" fmla="*/ 82858 w 801043"/>
              <a:gd name="connsiteY7" fmla="*/ 103991 h 245670"/>
              <a:gd name="connsiteX8" fmla="*/ 288427 w 801043"/>
              <a:gd name="connsiteY8" fmla="*/ 0 h 245670"/>
              <a:gd name="connsiteX0" fmla="*/ 288427 w 801043"/>
              <a:gd name="connsiteY0" fmla="*/ 0 h 245670"/>
              <a:gd name="connsiteX1" fmla="*/ 521172 w 801043"/>
              <a:gd name="connsiteY1" fmla="*/ 1673 h 245670"/>
              <a:gd name="connsiteX2" fmla="*/ 721691 w 801043"/>
              <a:gd name="connsiteY2" fmla="*/ 111421 h 245670"/>
              <a:gd name="connsiteX3" fmla="*/ 801043 w 801043"/>
              <a:gd name="connsiteY3" fmla="*/ 245670 h 245670"/>
              <a:gd name="connsiteX4" fmla="*/ 801043 w 801043"/>
              <a:gd name="connsiteY4" fmla="*/ 245670 h 245670"/>
              <a:gd name="connsiteX5" fmla="*/ 397258 w 801043"/>
              <a:gd name="connsiteY5" fmla="*/ 183501 h 245670"/>
              <a:gd name="connsiteX6" fmla="*/ 0 w 801043"/>
              <a:gd name="connsiteY6" fmla="*/ 245670 h 245670"/>
              <a:gd name="connsiteX7" fmla="*/ 0 w 801043"/>
              <a:gd name="connsiteY7" fmla="*/ 245670 h 245670"/>
              <a:gd name="connsiteX8" fmla="*/ 82858 w 801043"/>
              <a:gd name="connsiteY8" fmla="*/ 103991 h 245670"/>
              <a:gd name="connsiteX9" fmla="*/ 288427 w 801043"/>
              <a:gd name="connsiteY9" fmla="*/ 0 h 245670"/>
              <a:gd name="connsiteX0" fmla="*/ 288427 w 801043"/>
              <a:gd name="connsiteY0" fmla="*/ 0 h 245670"/>
              <a:gd name="connsiteX1" fmla="*/ 521172 w 801043"/>
              <a:gd name="connsiteY1" fmla="*/ 1673 h 245670"/>
              <a:gd name="connsiteX2" fmla="*/ 721691 w 801043"/>
              <a:gd name="connsiteY2" fmla="*/ 111421 h 245670"/>
              <a:gd name="connsiteX3" fmla="*/ 801043 w 801043"/>
              <a:gd name="connsiteY3" fmla="*/ 245670 h 245670"/>
              <a:gd name="connsiteX4" fmla="*/ 801043 w 801043"/>
              <a:gd name="connsiteY4" fmla="*/ 245670 h 245670"/>
              <a:gd name="connsiteX5" fmla="*/ 258175 w 801043"/>
              <a:gd name="connsiteY5" fmla="*/ 127276 h 245670"/>
              <a:gd name="connsiteX6" fmla="*/ 0 w 801043"/>
              <a:gd name="connsiteY6" fmla="*/ 245670 h 245670"/>
              <a:gd name="connsiteX7" fmla="*/ 0 w 801043"/>
              <a:gd name="connsiteY7" fmla="*/ 245670 h 245670"/>
              <a:gd name="connsiteX8" fmla="*/ 82858 w 801043"/>
              <a:gd name="connsiteY8" fmla="*/ 103991 h 245670"/>
              <a:gd name="connsiteX9" fmla="*/ 288427 w 801043"/>
              <a:gd name="connsiteY9" fmla="*/ 0 h 245670"/>
              <a:gd name="connsiteX0" fmla="*/ 288427 w 801043"/>
              <a:gd name="connsiteY0" fmla="*/ 0 h 245670"/>
              <a:gd name="connsiteX1" fmla="*/ 521172 w 801043"/>
              <a:gd name="connsiteY1" fmla="*/ 1673 h 245670"/>
              <a:gd name="connsiteX2" fmla="*/ 721691 w 801043"/>
              <a:gd name="connsiteY2" fmla="*/ 111421 h 245670"/>
              <a:gd name="connsiteX3" fmla="*/ 801043 w 801043"/>
              <a:gd name="connsiteY3" fmla="*/ 245670 h 245670"/>
              <a:gd name="connsiteX4" fmla="*/ 801043 w 801043"/>
              <a:gd name="connsiteY4" fmla="*/ 245670 h 245670"/>
              <a:gd name="connsiteX5" fmla="*/ 557056 w 801043"/>
              <a:gd name="connsiteY5" fmla="*/ 142072 h 245670"/>
              <a:gd name="connsiteX6" fmla="*/ 258175 w 801043"/>
              <a:gd name="connsiteY6" fmla="*/ 127276 h 245670"/>
              <a:gd name="connsiteX7" fmla="*/ 0 w 801043"/>
              <a:gd name="connsiteY7" fmla="*/ 245670 h 245670"/>
              <a:gd name="connsiteX8" fmla="*/ 0 w 801043"/>
              <a:gd name="connsiteY8" fmla="*/ 245670 h 245670"/>
              <a:gd name="connsiteX9" fmla="*/ 82858 w 801043"/>
              <a:gd name="connsiteY9" fmla="*/ 103991 h 245670"/>
              <a:gd name="connsiteX10" fmla="*/ 288427 w 801043"/>
              <a:gd name="connsiteY10" fmla="*/ 0 h 245670"/>
              <a:gd name="connsiteX0" fmla="*/ 288427 w 801043"/>
              <a:gd name="connsiteY0" fmla="*/ 0 h 245670"/>
              <a:gd name="connsiteX1" fmla="*/ 521172 w 801043"/>
              <a:gd name="connsiteY1" fmla="*/ 1673 h 245670"/>
              <a:gd name="connsiteX2" fmla="*/ 721691 w 801043"/>
              <a:gd name="connsiteY2" fmla="*/ 111421 h 245670"/>
              <a:gd name="connsiteX3" fmla="*/ 801043 w 801043"/>
              <a:gd name="connsiteY3" fmla="*/ 245670 h 245670"/>
              <a:gd name="connsiteX4" fmla="*/ 801043 w 801043"/>
              <a:gd name="connsiteY4" fmla="*/ 245670 h 245670"/>
              <a:gd name="connsiteX5" fmla="*/ 557056 w 801043"/>
              <a:gd name="connsiteY5" fmla="*/ 142072 h 245670"/>
              <a:gd name="connsiteX6" fmla="*/ 412054 w 801043"/>
              <a:gd name="connsiteY6" fmla="*/ 174623 h 245670"/>
              <a:gd name="connsiteX7" fmla="*/ 258175 w 801043"/>
              <a:gd name="connsiteY7" fmla="*/ 127276 h 245670"/>
              <a:gd name="connsiteX8" fmla="*/ 0 w 801043"/>
              <a:gd name="connsiteY8" fmla="*/ 245670 h 245670"/>
              <a:gd name="connsiteX9" fmla="*/ 0 w 801043"/>
              <a:gd name="connsiteY9" fmla="*/ 245670 h 245670"/>
              <a:gd name="connsiteX10" fmla="*/ 82858 w 801043"/>
              <a:gd name="connsiteY10" fmla="*/ 103991 h 245670"/>
              <a:gd name="connsiteX11" fmla="*/ 288427 w 801043"/>
              <a:gd name="connsiteY11" fmla="*/ 0 h 245670"/>
              <a:gd name="connsiteX0" fmla="*/ 288427 w 801043"/>
              <a:gd name="connsiteY0" fmla="*/ 0 h 245670"/>
              <a:gd name="connsiteX1" fmla="*/ 521172 w 801043"/>
              <a:gd name="connsiteY1" fmla="*/ 1673 h 245670"/>
              <a:gd name="connsiteX2" fmla="*/ 721691 w 801043"/>
              <a:gd name="connsiteY2" fmla="*/ 111421 h 245670"/>
              <a:gd name="connsiteX3" fmla="*/ 801043 w 801043"/>
              <a:gd name="connsiteY3" fmla="*/ 245670 h 245670"/>
              <a:gd name="connsiteX4" fmla="*/ 801043 w 801043"/>
              <a:gd name="connsiteY4" fmla="*/ 245670 h 245670"/>
              <a:gd name="connsiteX5" fmla="*/ 580730 w 801043"/>
              <a:gd name="connsiteY5" fmla="*/ 130236 h 245670"/>
              <a:gd name="connsiteX6" fmla="*/ 412054 w 801043"/>
              <a:gd name="connsiteY6" fmla="*/ 174623 h 245670"/>
              <a:gd name="connsiteX7" fmla="*/ 258175 w 801043"/>
              <a:gd name="connsiteY7" fmla="*/ 127276 h 245670"/>
              <a:gd name="connsiteX8" fmla="*/ 0 w 801043"/>
              <a:gd name="connsiteY8" fmla="*/ 245670 h 245670"/>
              <a:gd name="connsiteX9" fmla="*/ 0 w 801043"/>
              <a:gd name="connsiteY9" fmla="*/ 245670 h 245670"/>
              <a:gd name="connsiteX10" fmla="*/ 82858 w 801043"/>
              <a:gd name="connsiteY10" fmla="*/ 103991 h 245670"/>
              <a:gd name="connsiteX11" fmla="*/ 288427 w 801043"/>
              <a:gd name="connsiteY11" fmla="*/ 0 h 245670"/>
              <a:gd name="connsiteX0" fmla="*/ 288427 w 801043"/>
              <a:gd name="connsiteY0" fmla="*/ 0 h 245670"/>
              <a:gd name="connsiteX1" fmla="*/ 521172 w 801043"/>
              <a:gd name="connsiteY1" fmla="*/ 1673 h 245670"/>
              <a:gd name="connsiteX2" fmla="*/ 721691 w 801043"/>
              <a:gd name="connsiteY2" fmla="*/ 111421 h 245670"/>
              <a:gd name="connsiteX3" fmla="*/ 801043 w 801043"/>
              <a:gd name="connsiteY3" fmla="*/ 245670 h 245670"/>
              <a:gd name="connsiteX4" fmla="*/ 801043 w 801043"/>
              <a:gd name="connsiteY4" fmla="*/ 245670 h 245670"/>
              <a:gd name="connsiteX5" fmla="*/ 580730 w 801043"/>
              <a:gd name="connsiteY5" fmla="*/ 130236 h 245670"/>
              <a:gd name="connsiteX6" fmla="*/ 412054 w 801043"/>
              <a:gd name="connsiteY6" fmla="*/ 174623 h 245670"/>
              <a:gd name="connsiteX7" fmla="*/ 258175 w 801043"/>
              <a:gd name="connsiteY7" fmla="*/ 127276 h 245670"/>
              <a:gd name="connsiteX8" fmla="*/ 0 w 801043"/>
              <a:gd name="connsiteY8" fmla="*/ 245670 h 245670"/>
              <a:gd name="connsiteX9" fmla="*/ 0 w 801043"/>
              <a:gd name="connsiteY9" fmla="*/ 245670 h 245670"/>
              <a:gd name="connsiteX10" fmla="*/ 82858 w 801043"/>
              <a:gd name="connsiteY10" fmla="*/ 103991 h 245670"/>
              <a:gd name="connsiteX11" fmla="*/ 288427 w 801043"/>
              <a:gd name="connsiteY11" fmla="*/ 0 h 245670"/>
              <a:gd name="connsiteX0" fmla="*/ 288427 w 801043"/>
              <a:gd name="connsiteY0" fmla="*/ 0 h 245670"/>
              <a:gd name="connsiteX1" fmla="*/ 521172 w 801043"/>
              <a:gd name="connsiteY1" fmla="*/ 1673 h 245670"/>
              <a:gd name="connsiteX2" fmla="*/ 721691 w 801043"/>
              <a:gd name="connsiteY2" fmla="*/ 111421 h 245670"/>
              <a:gd name="connsiteX3" fmla="*/ 801043 w 801043"/>
              <a:gd name="connsiteY3" fmla="*/ 245670 h 245670"/>
              <a:gd name="connsiteX4" fmla="*/ 757500 w 801043"/>
              <a:gd name="connsiteY4" fmla="*/ 197289 h 245670"/>
              <a:gd name="connsiteX5" fmla="*/ 580730 w 801043"/>
              <a:gd name="connsiteY5" fmla="*/ 130236 h 245670"/>
              <a:gd name="connsiteX6" fmla="*/ 412054 w 801043"/>
              <a:gd name="connsiteY6" fmla="*/ 174623 h 245670"/>
              <a:gd name="connsiteX7" fmla="*/ 258175 w 801043"/>
              <a:gd name="connsiteY7" fmla="*/ 127276 h 245670"/>
              <a:gd name="connsiteX8" fmla="*/ 0 w 801043"/>
              <a:gd name="connsiteY8" fmla="*/ 245670 h 245670"/>
              <a:gd name="connsiteX9" fmla="*/ 0 w 801043"/>
              <a:gd name="connsiteY9" fmla="*/ 245670 h 245670"/>
              <a:gd name="connsiteX10" fmla="*/ 82858 w 801043"/>
              <a:gd name="connsiteY10" fmla="*/ 103991 h 245670"/>
              <a:gd name="connsiteX11" fmla="*/ 288427 w 801043"/>
              <a:gd name="connsiteY11" fmla="*/ 0 h 245670"/>
              <a:gd name="connsiteX0" fmla="*/ 288427 w 825233"/>
              <a:gd name="connsiteY0" fmla="*/ 0 h 257765"/>
              <a:gd name="connsiteX1" fmla="*/ 521172 w 825233"/>
              <a:gd name="connsiteY1" fmla="*/ 1673 h 257765"/>
              <a:gd name="connsiteX2" fmla="*/ 721691 w 825233"/>
              <a:gd name="connsiteY2" fmla="*/ 111421 h 257765"/>
              <a:gd name="connsiteX3" fmla="*/ 825233 w 825233"/>
              <a:gd name="connsiteY3" fmla="*/ 257765 h 257765"/>
              <a:gd name="connsiteX4" fmla="*/ 757500 w 825233"/>
              <a:gd name="connsiteY4" fmla="*/ 197289 h 257765"/>
              <a:gd name="connsiteX5" fmla="*/ 580730 w 825233"/>
              <a:gd name="connsiteY5" fmla="*/ 130236 h 257765"/>
              <a:gd name="connsiteX6" fmla="*/ 412054 w 825233"/>
              <a:gd name="connsiteY6" fmla="*/ 174623 h 257765"/>
              <a:gd name="connsiteX7" fmla="*/ 258175 w 825233"/>
              <a:gd name="connsiteY7" fmla="*/ 127276 h 257765"/>
              <a:gd name="connsiteX8" fmla="*/ 0 w 825233"/>
              <a:gd name="connsiteY8" fmla="*/ 245670 h 257765"/>
              <a:gd name="connsiteX9" fmla="*/ 0 w 825233"/>
              <a:gd name="connsiteY9" fmla="*/ 245670 h 257765"/>
              <a:gd name="connsiteX10" fmla="*/ 82858 w 825233"/>
              <a:gd name="connsiteY10" fmla="*/ 103991 h 257765"/>
              <a:gd name="connsiteX11" fmla="*/ 288427 w 825233"/>
              <a:gd name="connsiteY11" fmla="*/ 0 h 257765"/>
              <a:gd name="connsiteX0" fmla="*/ 288427 w 825233"/>
              <a:gd name="connsiteY0" fmla="*/ 0 h 257765"/>
              <a:gd name="connsiteX1" fmla="*/ 521172 w 825233"/>
              <a:gd name="connsiteY1" fmla="*/ 1673 h 257765"/>
              <a:gd name="connsiteX2" fmla="*/ 721691 w 825233"/>
              <a:gd name="connsiteY2" fmla="*/ 111421 h 257765"/>
              <a:gd name="connsiteX3" fmla="*/ 825233 w 825233"/>
              <a:gd name="connsiteY3" fmla="*/ 257765 h 257765"/>
              <a:gd name="connsiteX4" fmla="*/ 580730 w 825233"/>
              <a:gd name="connsiteY4" fmla="*/ 130236 h 257765"/>
              <a:gd name="connsiteX5" fmla="*/ 412054 w 825233"/>
              <a:gd name="connsiteY5" fmla="*/ 174623 h 257765"/>
              <a:gd name="connsiteX6" fmla="*/ 258175 w 825233"/>
              <a:gd name="connsiteY6" fmla="*/ 127276 h 257765"/>
              <a:gd name="connsiteX7" fmla="*/ 0 w 825233"/>
              <a:gd name="connsiteY7" fmla="*/ 245670 h 257765"/>
              <a:gd name="connsiteX8" fmla="*/ 0 w 825233"/>
              <a:gd name="connsiteY8" fmla="*/ 245670 h 257765"/>
              <a:gd name="connsiteX9" fmla="*/ 82858 w 825233"/>
              <a:gd name="connsiteY9" fmla="*/ 103991 h 257765"/>
              <a:gd name="connsiteX10" fmla="*/ 288427 w 825233"/>
              <a:gd name="connsiteY10" fmla="*/ 0 h 257765"/>
              <a:gd name="connsiteX0" fmla="*/ 288427 w 825233"/>
              <a:gd name="connsiteY0" fmla="*/ 0 h 257765"/>
              <a:gd name="connsiteX1" fmla="*/ 521172 w 825233"/>
              <a:gd name="connsiteY1" fmla="*/ 1673 h 257765"/>
              <a:gd name="connsiteX2" fmla="*/ 721691 w 825233"/>
              <a:gd name="connsiteY2" fmla="*/ 111421 h 257765"/>
              <a:gd name="connsiteX3" fmla="*/ 825233 w 825233"/>
              <a:gd name="connsiteY3" fmla="*/ 257765 h 257765"/>
              <a:gd name="connsiteX4" fmla="*/ 580730 w 825233"/>
              <a:gd name="connsiteY4" fmla="*/ 130236 h 257765"/>
              <a:gd name="connsiteX5" fmla="*/ 412054 w 825233"/>
              <a:gd name="connsiteY5" fmla="*/ 174623 h 257765"/>
              <a:gd name="connsiteX6" fmla="*/ 258175 w 825233"/>
              <a:gd name="connsiteY6" fmla="*/ 127276 h 257765"/>
              <a:gd name="connsiteX7" fmla="*/ 0 w 825233"/>
              <a:gd name="connsiteY7" fmla="*/ 245670 h 257765"/>
              <a:gd name="connsiteX8" fmla="*/ 0 w 825233"/>
              <a:gd name="connsiteY8" fmla="*/ 245670 h 257765"/>
              <a:gd name="connsiteX9" fmla="*/ 82858 w 825233"/>
              <a:gd name="connsiteY9" fmla="*/ 103991 h 257765"/>
              <a:gd name="connsiteX10" fmla="*/ 288427 w 825233"/>
              <a:gd name="connsiteY10" fmla="*/ 0 h 257765"/>
              <a:gd name="connsiteX0" fmla="*/ 288427 w 825233"/>
              <a:gd name="connsiteY0" fmla="*/ 0 h 257765"/>
              <a:gd name="connsiteX1" fmla="*/ 521172 w 825233"/>
              <a:gd name="connsiteY1" fmla="*/ 1673 h 257765"/>
              <a:gd name="connsiteX2" fmla="*/ 721691 w 825233"/>
              <a:gd name="connsiteY2" fmla="*/ 111421 h 257765"/>
              <a:gd name="connsiteX3" fmla="*/ 825233 w 825233"/>
              <a:gd name="connsiteY3" fmla="*/ 257765 h 257765"/>
              <a:gd name="connsiteX4" fmla="*/ 580730 w 825233"/>
              <a:gd name="connsiteY4" fmla="*/ 130236 h 257765"/>
              <a:gd name="connsiteX5" fmla="*/ 412054 w 825233"/>
              <a:gd name="connsiteY5" fmla="*/ 174623 h 257765"/>
              <a:gd name="connsiteX6" fmla="*/ 258175 w 825233"/>
              <a:gd name="connsiteY6" fmla="*/ 127276 h 257765"/>
              <a:gd name="connsiteX7" fmla="*/ 0 w 825233"/>
              <a:gd name="connsiteY7" fmla="*/ 245670 h 257765"/>
              <a:gd name="connsiteX8" fmla="*/ 0 w 825233"/>
              <a:gd name="connsiteY8" fmla="*/ 245670 h 257765"/>
              <a:gd name="connsiteX9" fmla="*/ 82858 w 825233"/>
              <a:gd name="connsiteY9" fmla="*/ 103991 h 257765"/>
              <a:gd name="connsiteX10" fmla="*/ 288427 w 825233"/>
              <a:gd name="connsiteY10" fmla="*/ 0 h 257765"/>
              <a:gd name="connsiteX0" fmla="*/ 288427 w 825233"/>
              <a:gd name="connsiteY0" fmla="*/ 2143 h 259908"/>
              <a:gd name="connsiteX1" fmla="*/ 521172 w 825233"/>
              <a:gd name="connsiteY1" fmla="*/ 3816 h 259908"/>
              <a:gd name="connsiteX2" fmla="*/ 721691 w 825233"/>
              <a:gd name="connsiteY2" fmla="*/ 113564 h 259908"/>
              <a:gd name="connsiteX3" fmla="*/ 825233 w 825233"/>
              <a:gd name="connsiteY3" fmla="*/ 259908 h 259908"/>
              <a:gd name="connsiteX4" fmla="*/ 580730 w 825233"/>
              <a:gd name="connsiteY4" fmla="*/ 132379 h 259908"/>
              <a:gd name="connsiteX5" fmla="*/ 412054 w 825233"/>
              <a:gd name="connsiteY5" fmla="*/ 176766 h 259908"/>
              <a:gd name="connsiteX6" fmla="*/ 258175 w 825233"/>
              <a:gd name="connsiteY6" fmla="*/ 129419 h 259908"/>
              <a:gd name="connsiteX7" fmla="*/ 0 w 825233"/>
              <a:gd name="connsiteY7" fmla="*/ 247813 h 259908"/>
              <a:gd name="connsiteX8" fmla="*/ 0 w 825233"/>
              <a:gd name="connsiteY8" fmla="*/ 247813 h 259908"/>
              <a:gd name="connsiteX9" fmla="*/ 82858 w 825233"/>
              <a:gd name="connsiteY9" fmla="*/ 106134 h 259908"/>
              <a:gd name="connsiteX10" fmla="*/ 288427 w 825233"/>
              <a:gd name="connsiteY10" fmla="*/ 2143 h 259908"/>
              <a:gd name="connsiteX0" fmla="*/ 288427 w 825233"/>
              <a:gd name="connsiteY0" fmla="*/ 2143 h 259908"/>
              <a:gd name="connsiteX1" fmla="*/ 521172 w 825233"/>
              <a:gd name="connsiteY1" fmla="*/ 3816 h 259908"/>
              <a:gd name="connsiteX2" fmla="*/ 721691 w 825233"/>
              <a:gd name="connsiteY2" fmla="*/ 113564 h 259908"/>
              <a:gd name="connsiteX3" fmla="*/ 825233 w 825233"/>
              <a:gd name="connsiteY3" fmla="*/ 259908 h 259908"/>
              <a:gd name="connsiteX4" fmla="*/ 580730 w 825233"/>
              <a:gd name="connsiteY4" fmla="*/ 132379 h 259908"/>
              <a:gd name="connsiteX5" fmla="*/ 412054 w 825233"/>
              <a:gd name="connsiteY5" fmla="*/ 176766 h 259908"/>
              <a:gd name="connsiteX6" fmla="*/ 258175 w 825233"/>
              <a:gd name="connsiteY6" fmla="*/ 129419 h 259908"/>
              <a:gd name="connsiteX7" fmla="*/ 0 w 825233"/>
              <a:gd name="connsiteY7" fmla="*/ 247813 h 259908"/>
              <a:gd name="connsiteX8" fmla="*/ 0 w 825233"/>
              <a:gd name="connsiteY8" fmla="*/ 247813 h 259908"/>
              <a:gd name="connsiteX9" fmla="*/ 82858 w 825233"/>
              <a:gd name="connsiteY9" fmla="*/ 106134 h 259908"/>
              <a:gd name="connsiteX10" fmla="*/ 288427 w 825233"/>
              <a:gd name="connsiteY10" fmla="*/ 2143 h 259908"/>
              <a:gd name="connsiteX0" fmla="*/ 288427 w 825233"/>
              <a:gd name="connsiteY0" fmla="*/ 4280 h 262045"/>
              <a:gd name="connsiteX1" fmla="*/ 521172 w 825233"/>
              <a:gd name="connsiteY1" fmla="*/ 5953 h 262045"/>
              <a:gd name="connsiteX2" fmla="*/ 721691 w 825233"/>
              <a:gd name="connsiteY2" fmla="*/ 115701 h 262045"/>
              <a:gd name="connsiteX3" fmla="*/ 825233 w 825233"/>
              <a:gd name="connsiteY3" fmla="*/ 262045 h 262045"/>
              <a:gd name="connsiteX4" fmla="*/ 580730 w 825233"/>
              <a:gd name="connsiteY4" fmla="*/ 134516 h 262045"/>
              <a:gd name="connsiteX5" fmla="*/ 412054 w 825233"/>
              <a:gd name="connsiteY5" fmla="*/ 178903 h 262045"/>
              <a:gd name="connsiteX6" fmla="*/ 258175 w 825233"/>
              <a:gd name="connsiteY6" fmla="*/ 131556 h 262045"/>
              <a:gd name="connsiteX7" fmla="*/ 0 w 825233"/>
              <a:gd name="connsiteY7" fmla="*/ 249950 h 262045"/>
              <a:gd name="connsiteX8" fmla="*/ 0 w 825233"/>
              <a:gd name="connsiteY8" fmla="*/ 249950 h 262045"/>
              <a:gd name="connsiteX9" fmla="*/ 82858 w 825233"/>
              <a:gd name="connsiteY9" fmla="*/ 108271 h 262045"/>
              <a:gd name="connsiteX10" fmla="*/ 288427 w 825233"/>
              <a:gd name="connsiteY10" fmla="*/ 4280 h 262045"/>
              <a:gd name="connsiteX0" fmla="*/ 288427 w 825233"/>
              <a:gd name="connsiteY0" fmla="*/ 7327 h 265092"/>
              <a:gd name="connsiteX1" fmla="*/ 521172 w 825233"/>
              <a:gd name="connsiteY1" fmla="*/ 9000 h 265092"/>
              <a:gd name="connsiteX2" fmla="*/ 721691 w 825233"/>
              <a:gd name="connsiteY2" fmla="*/ 118748 h 265092"/>
              <a:gd name="connsiteX3" fmla="*/ 825233 w 825233"/>
              <a:gd name="connsiteY3" fmla="*/ 265092 h 265092"/>
              <a:gd name="connsiteX4" fmla="*/ 580730 w 825233"/>
              <a:gd name="connsiteY4" fmla="*/ 137563 h 265092"/>
              <a:gd name="connsiteX5" fmla="*/ 412054 w 825233"/>
              <a:gd name="connsiteY5" fmla="*/ 181950 h 265092"/>
              <a:gd name="connsiteX6" fmla="*/ 258175 w 825233"/>
              <a:gd name="connsiteY6" fmla="*/ 134603 h 265092"/>
              <a:gd name="connsiteX7" fmla="*/ 0 w 825233"/>
              <a:gd name="connsiteY7" fmla="*/ 252997 h 265092"/>
              <a:gd name="connsiteX8" fmla="*/ 0 w 825233"/>
              <a:gd name="connsiteY8" fmla="*/ 252997 h 265092"/>
              <a:gd name="connsiteX9" fmla="*/ 82858 w 825233"/>
              <a:gd name="connsiteY9" fmla="*/ 111318 h 265092"/>
              <a:gd name="connsiteX10" fmla="*/ 288427 w 825233"/>
              <a:gd name="connsiteY10" fmla="*/ 7327 h 265092"/>
              <a:gd name="connsiteX0" fmla="*/ 288427 w 825233"/>
              <a:gd name="connsiteY0" fmla="*/ 7327 h 265092"/>
              <a:gd name="connsiteX1" fmla="*/ 521172 w 825233"/>
              <a:gd name="connsiteY1" fmla="*/ 9000 h 265092"/>
              <a:gd name="connsiteX2" fmla="*/ 721691 w 825233"/>
              <a:gd name="connsiteY2" fmla="*/ 118748 h 265092"/>
              <a:gd name="connsiteX3" fmla="*/ 825233 w 825233"/>
              <a:gd name="connsiteY3" fmla="*/ 265092 h 265092"/>
              <a:gd name="connsiteX4" fmla="*/ 580730 w 825233"/>
              <a:gd name="connsiteY4" fmla="*/ 137563 h 265092"/>
              <a:gd name="connsiteX5" fmla="*/ 412054 w 825233"/>
              <a:gd name="connsiteY5" fmla="*/ 181950 h 265092"/>
              <a:gd name="connsiteX6" fmla="*/ 258175 w 825233"/>
              <a:gd name="connsiteY6" fmla="*/ 134603 h 265092"/>
              <a:gd name="connsiteX7" fmla="*/ 0 w 825233"/>
              <a:gd name="connsiteY7" fmla="*/ 252997 h 265092"/>
              <a:gd name="connsiteX8" fmla="*/ 0 w 825233"/>
              <a:gd name="connsiteY8" fmla="*/ 252997 h 265092"/>
              <a:gd name="connsiteX9" fmla="*/ 82858 w 825233"/>
              <a:gd name="connsiteY9" fmla="*/ 111318 h 265092"/>
              <a:gd name="connsiteX10" fmla="*/ 288427 w 825233"/>
              <a:gd name="connsiteY10" fmla="*/ 7327 h 265092"/>
              <a:gd name="connsiteX0" fmla="*/ 305360 w 842166"/>
              <a:gd name="connsiteY0" fmla="*/ 7327 h 265092"/>
              <a:gd name="connsiteX1" fmla="*/ 538105 w 842166"/>
              <a:gd name="connsiteY1" fmla="*/ 9000 h 265092"/>
              <a:gd name="connsiteX2" fmla="*/ 738624 w 842166"/>
              <a:gd name="connsiteY2" fmla="*/ 118748 h 265092"/>
              <a:gd name="connsiteX3" fmla="*/ 842166 w 842166"/>
              <a:gd name="connsiteY3" fmla="*/ 265092 h 265092"/>
              <a:gd name="connsiteX4" fmla="*/ 597663 w 842166"/>
              <a:gd name="connsiteY4" fmla="*/ 137563 h 265092"/>
              <a:gd name="connsiteX5" fmla="*/ 428987 w 842166"/>
              <a:gd name="connsiteY5" fmla="*/ 181950 h 265092"/>
              <a:gd name="connsiteX6" fmla="*/ 275108 w 842166"/>
              <a:gd name="connsiteY6" fmla="*/ 134603 h 265092"/>
              <a:gd name="connsiteX7" fmla="*/ 16933 w 842166"/>
              <a:gd name="connsiteY7" fmla="*/ 252997 h 265092"/>
              <a:gd name="connsiteX8" fmla="*/ 0 w 842166"/>
              <a:gd name="connsiteY8" fmla="*/ 248158 h 265092"/>
              <a:gd name="connsiteX9" fmla="*/ 99791 w 842166"/>
              <a:gd name="connsiteY9" fmla="*/ 111318 h 265092"/>
              <a:gd name="connsiteX10" fmla="*/ 305360 w 842166"/>
              <a:gd name="connsiteY10" fmla="*/ 7327 h 265092"/>
              <a:gd name="connsiteX0" fmla="*/ 305360 w 842166"/>
              <a:gd name="connsiteY0" fmla="*/ 7327 h 265092"/>
              <a:gd name="connsiteX1" fmla="*/ 538105 w 842166"/>
              <a:gd name="connsiteY1" fmla="*/ 9000 h 265092"/>
              <a:gd name="connsiteX2" fmla="*/ 738624 w 842166"/>
              <a:gd name="connsiteY2" fmla="*/ 118748 h 265092"/>
              <a:gd name="connsiteX3" fmla="*/ 842166 w 842166"/>
              <a:gd name="connsiteY3" fmla="*/ 265092 h 265092"/>
              <a:gd name="connsiteX4" fmla="*/ 597663 w 842166"/>
              <a:gd name="connsiteY4" fmla="*/ 137563 h 265092"/>
              <a:gd name="connsiteX5" fmla="*/ 428987 w 842166"/>
              <a:gd name="connsiteY5" fmla="*/ 181950 h 265092"/>
              <a:gd name="connsiteX6" fmla="*/ 275108 w 842166"/>
              <a:gd name="connsiteY6" fmla="*/ 134603 h 265092"/>
              <a:gd name="connsiteX7" fmla="*/ 16933 w 842166"/>
              <a:gd name="connsiteY7" fmla="*/ 252997 h 265092"/>
              <a:gd name="connsiteX8" fmla="*/ 0 w 842166"/>
              <a:gd name="connsiteY8" fmla="*/ 248158 h 265092"/>
              <a:gd name="connsiteX9" fmla="*/ 99791 w 842166"/>
              <a:gd name="connsiteY9" fmla="*/ 111318 h 265092"/>
              <a:gd name="connsiteX10" fmla="*/ 305360 w 842166"/>
              <a:gd name="connsiteY10" fmla="*/ 7327 h 265092"/>
              <a:gd name="connsiteX0" fmla="*/ 312617 w 849423"/>
              <a:gd name="connsiteY0" fmla="*/ 7327 h 265092"/>
              <a:gd name="connsiteX1" fmla="*/ 545362 w 849423"/>
              <a:gd name="connsiteY1" fmla="*/ 9000 h 265092"/>
              <a:gd name="connsiteX2" fmla="*/ 745881 w 849423"/>
              <a:gd name="connsiteY2" fmla="*/ 118748 h 265092"/>
              <a:gd name="connsiteX3" fmla="*/ 849423 w 849423"/>
              <a:gd name="connsiteY3" fmla="*/ 265092 h 265092"/>
              <a:gd name="connsiteX4" fmla="*/ 604920 w 849423"/>
              <a:gd name="connsiteY4" fmla="*/ 137563 h 265092"/>
              <a:gd name="connsiteX5" fmla="*/ 436244 w 849423"/>
              <a:gd name="connsiteY5" fmla="*/ 181950 h 265092"/>
              <a:gd name="connsiteX6" fmla="*/ 282365 w 849423"/>
              <a:gd name="connsiteY6" fmla="*/ 134603 h 265092"/>
              <a:gd name="connsiteX7" fmla="*/ 24190 w 849423"/>
              <a:gd name="connsiteY7" fmla="*/ 252997 h 265092"/>
              <a:gd name="connsiteX8" fmla="*/ 0 w 849423"/>
              <a:gd name="connsiteY8" fmla="*/ 245739 h 265092"/>
              <a:gd name="connsiteX9" fmla="*/ 107048 w 849423"/>
              <a:gd name="connsiteY9" fmla="*/ 111318 h 265092"/>
              <a:gd name="connsiteX10" fmla="*/ 312617 w 849423"/>
              <a:gd name="connsiteY10" fmla="*/ 7327 h 265092"/>
              <a:gd name="connsiteX0" fmla="*/ 288427 w 825233"/>
              <a:gd name="connsiteY0" fmla="*/ 7327 h 265092"/>
              <a:gd name="connsiteX1" fmla="*/ 521172 w 825233"/>
              <a:gd name="connsiteY1" fmla="*/ 9000 h 265092"/>
              <a:gd name="connsiteX2" fmla="*/ 721691 w 825233"/>
              <a:gd name="connsiteY2" fmla="*/ 118748 h 265092"/>
              <a:gd name="connsiteX3" fmla="*/ 825233 w 825233"/>
              <a:gd name="connsiteY3" fmla="*/ 265092 h 265092"/>
              <a:gd name="connsiteX4" fmla="*/ 580730 w 825233"/>
              <a:gd name="connsiteY4" fmla="*/ 137563 h 265092"/>
              <a:gd name="connsiteX5" fmla="*/ 412054 w 825233"/>
              <a:gd name="connsiteY5" fmla="*/ 181950 h 265092"/>
              <a:gd name="connsiteX6" fmla="*/ 258175 w 825233"/>
              <a:gd name="connsiteY6" fmla="*/ 134603 h 265092"/>
              <a:gd name="connsiteX7" fmla="*/ 0 w 825233"/>
              <a:gd name="connsiteY7" fmla="*/ 252997 h 265092"/>
              <a:gd name="connsiteX8" fmla="*/ 58057 w 825233"/>
              <a:gd name="connsiteY8" fmla="*/ 240901 h 265092"/>
              <a:gd name="connsiteX9" fmla="*/ 82858 w 825233"/>
              <a:gd name="connsiteY9" fmla="*/ 111318 h 265092"/>
              <a:gd name="connsiteX10" fmla="*/ 288427 w 825233"/>
              <a:gd name="connsiteY10" fmla="*/ 7327 h 265092"/>
              <a:gd name="connsiteX0" fmla="*/ 288427 w 825233"/>
              <a:gd name="connsiteY0" fmla="*/ 7327 h 265092"/>
              <a:gd name="connsiteX1" fmla="*/ 521172 w 825233"/>
              <a:gd name="connsiteY1" fmla="*/ 9000 h 265092"/>
              <a:gd name="connsiteX2" fmla="*/ 721691 w 825233"/>
              <a:gd name="connsiteY2" fmla="*/ 118748 h 265092"/>
              <a:gd name="connsiteX3" fmla="*/ 825233 w 825233"/>
              <a:gd name="connsiteY3" fmla="*/ 265092 h 265092"/>
              <a:gd name="connsiteX4" fmla="*/ 580730 w 825233"/>
              <a:gd name="connsiteY4" fmla="*/ 137563 h 265092"/>
              <a:gd name="connsiteX5" fmla="*/ 412054 w 825233"/>
              <a:gd name="connsiteY5" fmla="*/ 181950 h 265092"/>
              <a:gd name="connsiteX6" fmla="*/ 258175 w 825233"/>
              <a:gd name="connsiteY6" fmla="*/ 134603 h 265092"/>
              <a:gd name="connsiteX7" fmla="*/ 0 w 825233"/>
              <a:gd name="connsiteY7" fmla="*/ 252997 h 265092"/>
              <a:gd name="connsiteX8" fmla="*/ 82858 w 825233"/>
              <a:gd name="connsiteY8" fmla="*/ 111318 h 265092"/>
              <a:gd name="connsiteX9" fmla="*/ 288427 w 825233"/>
              <a:gd name="connsiteY9" fmla="*/ 7327 h 265092"/>
              <a:gd name="connsiteX0" fmla="*/ 300522 w 837328"/>
              <a:gd name="connsiteY0" fmla="*/ 7327 h 265092"/>
              <a:gd name="connsiteX1" fmla="*/ 533267 w 837328"/>
              <a:gd name="connsiteY1" fmla="*/ 9000 h 265092"/>
              <a:gd name="connsiteX2" fmla="*/ 733786 w 837328"/>
              <a:gd name="connsiteY2" fmla="*/ 118748 h 265092"/>
              <a:gd name="connsiteX3" fmla="*/ 837328 w 837328"/>
              <a:gd name="connsiteY3" fmla="*/ 265092 h 265092"/>
              <a:gd name="connsiteX4" fmla="*/ 592825 w 837328"/>
              <a:gd name="connsiteY4" fmla="*/ 137563 h 265092"/>
              <a:gd name="connsiteX5" fmla="*/ 424149 w 837328"/>
              <a:gd name="connsiteY5" fmla="*/ 181950 h 265092"/>
              <a:gd name="connsiteX6" fmla="*/ 270270 w 837328"/>
              <a:gd name="connsiteY6" fmla="*/ 134603 h 265092"/>
              <a:gd name="connsiteX7" fmla="*/ 0 w 837328"/>
              <a:gd name="connsiteY7" fmla="*/ 248158 h 265092"/>
              <a:gd name="connsiteX8" fmla="*/ 94953 w 837328"/>
              <a:gd name="connsiteY8" fmla="*/ 111318 h 265092"/>
              <a:gd name="connsiteX9" fmla="*/ 300522 w 837328"/>
              <a:gd name="connsiteY9" fmla="*/ 7327 h 265092"/>
              <a:gd name="connsiteX0" fmla="*/ 300522 w 837328"/>
              <a:gd name="connsiteY0" fmla="*/ 7327 h 265092"/>
              <a:gd name="connsiteX1" fmla="*/ 533267 w 837328"/>
              <a:gd name="connsiteY1" fmla="*/ 9000 h 265092"/>
              <a:gd name="connsiteX2" fmla="*/ 733786 w 837328"/>
              <a:gd name="connsiteY2" fmla="*/ 118748 h 265092"/>
              <a:gd name="connsiteX3" fmla="*/ 837328 w 837328"/>
              <a:gd name="connsiteY3" fmla="*/ 265092 h 265092"/>
              <a:gd name="connsiteX4" fmla="*/ 592825 w 837328"/>
              <a:gd name="connsiteY4" fmla="*/ 137563 h 265092"/>
              <a:gd name="connsiteX5" fmla="*/ 424149 w 837328"/>
              <a:gd name="connsiteY5" fmla="*/ 181950 h 265092"/>
              <a:gd name="connsiteX6" fmla="*/ 270270 w 837328"/>
              <a:gd name="connsiteY6" fmla="*/ 134603 h 265092"/>
              <a:gd name="connsiteX7" fmla="*/ 0 w 837328"/>
              <a:gd name="connsiteY7" fmla="*/ 248158 h 265092"/>
              <a:gd name="connsiteX8" fmla="*/ 94953 w 837328"/>
              <a:gd name="connsiteY8" fmla="*/ 111318 h 265092"/>
              <a:gd name="connsiteX9" fmla="*/ 300522 w 837328"/>
              <a:gd name="connsiteY9" fmla="*/ 7327 h 265092"/>
              <a:gd name="connsiteX0" fmla="*/ 300522 w 837328"/>
              <a:gd name="connsiteY0" fmla="*/ 7327 h 265092"/>
              <a:gd name="connsiteX1" fmla="*/ 533267 w 837328"/>
              <a:gd name="connsiteY1" fmla="*/ 9000 h 265092"/>
              <a:gd name="connsiteX2" fmla="*/ 741043 w 837328"/>
              <a:gd name="connsiteY2" fmla="*/ 123586 h 265092"/>
              <a:gd name="connsiteX3" fmla="*/ 837328 w 837328"/>
              <a:gd name="connsiteY3" fmla="*/ 265092 h 265092"/>
              <a:gd name="connsiteX4" fmla="*/ 592825 w 837328"/>
              <a:gd name="connsiteY4" fmla="*/ 137563 h 265092"/>
              <a:gd name="connsiteX5" fmla="*/ 424149 w 837328"/>
              <a:gd name="connsiteY5" fmla="*/ 181950 h 265092"/>
              <a:gd name="connsiteX6" fmla="*/ 270270 w 837328"/>
              <a:gd name="connsiteY6" fmla="*/ 134603 h 265092"/>
              <a:gd name="connsiteX7" fmla="*/ 0 w 837328"/>
              <a:gd name="connsiteY7" fmla="*/ 248158 h 265092"/>
              <a:gd name="connsiteX8" fmla="*/ 94953 w 837328"/>
              <a:gd name="connsiteY8" fmla="*/ 111318 h 265092"/>
              <a:gd name="connsiteX9" fmla="*/ 300522 w 837328"/>
              <a:gd name="connsiteY9" fmla="*/ 7327 h 265092"/>
              <a:gd name="connsiteX0" fmla="*/ 300522 w 837328"/>
              <a:gd name="connsiteY0" fmla="*/ 7327 h 265092"/>
              <a:gd name="connsiteX1" fmla="*/ 533267 w 837328"/>
              <a:gd name="connsiteY1" fmla="*/ 9000 h 265092"/>
              <a:gd name="connsiteX2" fmla="*/ 741043 w 837328"/>
              <a:gd name="connsiteY2" fmla="*/ 123586 h 265092"/>
              <a:gd name="connsiteX3" fmla="*/ 837328 w 837328"/>
              <a:gd name="connsiteY3" fmla="*/ 265092 h 265092"/>
              <a:gd name="connsiteX4" fmla="*/ 592825 w 837328"/>
              <a:gd name="connsiteY4" fmla="*/ 137563 h 265092"/>
              <a:gd name="connsiteX5" fmla="*/ 424149 w 837328"/>
              <a:gd name="connsiteY5" fmla="*/ 181950 h 265092"/>
              <a:gd name="connsiteX6" fmla="*/ 270270 w 837328"/>
              <a:gd name="connsiteY6" fmla="*/ 134603 h 265092"/>
              <a:gd name="connsiteX7" fmla="*/ 0 w 837328"/>
              <a:gd name="connsiteY7" fmla="*/ 248158 h 265092"/>
              <a:gd name="connsiteX8" fmla="*/ 94953 w 837328"/>
              <a:gd name="connsiteY8" fmla="*/ 111318 h 265092"/>
              <a:gd name="connsiteX9" fmla="*/ 300522 w 837328"/>
              <a:gd name="connsiteY9" fmla="*/ 7327 h 265092"/>
              <a:gd name="connsiteX0" fmla="*/ 300522 w 837328"/>
              <a:gd name="connsiteY0" fmla="*/ 7327 h 265092"/>
              <a:gd name="connsiteX1" fmla="*/ 533267 w 837328"/>
              <a:gd name="connsiteY1" fmla="*/ 9000 h 265092"/>
              <a:gd name="connsiteX2" fmla="*/ 741043 w 837328"/>
              <a:gd name="connsiteY2" fmla="*/ 123586 h 265092"/>
              <a:gd name="connsiteX3" fmla="*/ 837328 w 837328"/>
              <a:gd name="connsiteY3" fmla="*/ 265092 h 265092"/>
              <a:gd name="connsiteX4" fmla="*/ 592825 w 837328"/>
              <a:gd name="connsiteY4" fmla="*/ 137563 h 265092"/>
              <a:gd name="connsiteX5" fmla="*/ 424149 w 837328"/>
              <a:gd name="connsiteY5" fmla="*/ 181950 h 265092"/>
              <a:gd name="connsiteX6" fmla="*/ 142764 w 837328"/>
              <a:gd name="connsiteY6" fmla="*/ 258466 h 265092"/>
              <a:gd name="connsiteX7" fmla="*/ 0 w 837328"/>
              <a:gd name="connsiteY7" fmla="*/ 248158 h 265092"/>
              <a:gd name="connsiteX8" fmla="*/ 94953 w 837328"/>
              <a:gd name="connsiteY8" fmla="*/ 111318 h 265092"/>
              <a:gd name="connsiteX9" fmla="*/ 300522 w 837328"/>
              <a:gd name="connsiteY9" fmla="*/ 7327 h 265092"/>
              <a:gd name="connsiteX0" fmla="*/ 300522 w 837328"/>
              <a:gd name="connsiteY0" fmla="*/ 7327 h 265092"/>
              <a:gd name="connsiteX1" fmla="*/ 533267 w 837328"/>
              <a:gd name="connsiteY1" fmla="*/ 9000 h 265092"/>
              <a:gd name="connsiteX2" fmla="*/ 741043 w 837328"/>
              <a:gd name="connsiteY2" fmla="*/ 123586 h 265092"/>
              <a:gd name="connsiteX3" fmla="*/ 837328 w 837328"/>
              <a:gd name="connsiteY3" fmla="*/ 265092 h 265092"/>
              <a:gd name="connsiteX4" fmla="*/ 592825 w 837328"/>
              <a:gd name="connsiteY4" fmla="*/ 137563 h 265092"/>
              <a:gd name="connsiteX5" fmla="*/ 293000 w 837328"/>
              <a:gd name="connsiteY5" fmla="*/ 145520 h 265092"/>
              <a:gd name="connsiteX6" fmla="*/ 142764 w 837328"/>
              <a:gd name="connsiteY6" fmla="*/ 258466 h 265092"/>
              <a:gd name="connsiteX7" fmla="*/ 0 w 837328"/>
              <a:gd name="connsiteY7" fmla="*/ 248158 h 265092"/>
              <a:gd name="connsiteX8" fmla="*/ 94953 w 837328"/>
              <a:gd name="connsiteY8" fmla="*/ 111318 h 265092"/>
              <a:gd name="connsiteX9" fmla="*/ 300522 w 837328"/>
              <a:gd name="connsiteY9" fmla="*/ 7327 h 265092"/>
              <a:gd name="connsiteX0" fmla="*/ 351524 w 888330"/>
              <a:gd name="connsiteY0" fmla="*/ 7327 h 525028"/>
              <a:gd name="connsiteX1" fmla="*/ 584269 w 888330"/>
              <a:gd name="connsiteY1" fmla="*/ 9000 h 525028"/>
              <a:gd name="connsiteX2" fmla="*/ 792045 w 888330"/>
              <a:gd name="connsiteY2" fmla="*/ 123586 h 525028"/>
              <a:gd name="connsiteX3" fmla="*/ 888330 w 888330"/>
              <a:gd name="connsiteY3" fmla="*/ 265092 h 525028"/>
              <a:gd name="connsiteX4" fmla="*/ 643827 w 888330"/>
              <a:gd name="connsiteY4" fmla="*/ 137563 h 525028"/>
              <a:gd name="connsiteX5" fmla="*/ 344002 w 888330"/>
              <a:gd name="connsiteY5" fmla="*/ 145520 h 525028"/>
              <a:gd name="connsiteX6" fmla="*/ 193766 w 888330"/>
              <a:gd name="connsiteY6" fmla="*/ 258466 h 525028"/>
              <a:gd name="connsiteX7" fmla="*/ 0 w 888330"/>
              <a:gd name="connsiteY7" fmla="*/ 525028 h 525028"/>
              <a:gd name="connsiteX8" fmla="*/ 145955 w 888330"/>
              <a:gd name="connsiteY8" fmla="*/ 111318 h 525028"/>
              <a:gd name="connsiteX9" fmla="*/ 351524 w 888330"/>
              <a:gd name="connsiteY9" fmla="*/ 7327 h 525028"/>
              <a:gd name="connsiteX0" fmla="*/ 364201 w 901007"/>
              <a:gd name="connsiteY0" fmla="*/ 7327 h 525028"/>
              <a:gd name="connsiteX1" fmla="*/ 596946 w 901007"/>
              <a:gd name="connsiteY1" fmla="*/ 9000 h 525028"/>
              <a:gd name="connsiteX2" fmla="*/ 804722 w 901007"/>
              <a:gd name="connsiteY2" fmla="*/ 123586 h 525028"/>
              <a:gd name="connsiteX3" fmla="*/ 901007 w 901007"/>
              <a:gd name="connsiteY3" fmla="*/ 265092 h 525028"/>
              <a:gd name="connsiteX4" fmla="*/ 656504 w 901007"/>
              <a:gd name="connsiteY4" fmla="*/ 137563 h 525028"/>
              <a:gd name="connsiteX5" fmla="*/ 356679 w 901007"/>
              <a:gd name="connsiteY5" fmla="*/ 145520 h 525028"/>
              <a:gd name="connsiteX6" fmla="*/ 206443 w 901007"/>
              <a:gd name="connsiteY6" fmla="*/ 258466 h 525028"/>
              <a:gd name="connsiteX7" fmla="*/ 12677 w 901007"/>
              <a:gd name="connsiteY7" fmla="*/ 525028 h 525028"/>
              <a:gd name="connsiteX8" fmla="*/ 158632 w 901007"/>
              <a:gd name="connsiteY8" fmla="*/ 111318 h 525028"/>
              <a:gd name="connsiteX9" fmla="*/ 364201 w 901007"/>
              <a:gd name="connsiteY9" fmla="*/ 7327 h 525028"/>
              <a:gd name="connsiteX0" fmla="*/ 343739 w 880545"/>
              <a:gd name="connsiteY0" fmla="*/ 7327 h 525028"/>
              <a:gd name="connsiteX1" fmla="*/ 576484 w 880545"/>
              <a:gd name="connsiteY1" fmla="*/ 9000 h 525028"/>
              <a:gd name="connsiteX2" fmla="*/ 784260 w 880545"/>
              <a:gd name="connsiteY2" fmla="*/ 123586 h 525028"/>
              <a:gd name="connsiteX3" fmla="*/ 880545 w 880545"/>
              <a:gd name="connsiteY3" fmla="*/ 265092 h 525028"/>
              <a:gd name="connsiteX4" fmla="*/ 636042 w 880545"/>
              <a:gd name="connsiteY4" fmla="*/ 137563 h 525028"/>
              <a:gd name="connsiteX5" fmla="*/ 336217 w 880545"/>
              <a:gd name="connsiteY5" fmla="*/ 145520 h 525028"/>
              <a:gd name="connsiteX6" fmla="*/ 185981 w 880545"/>
              <a:gd name="connsiteY6" fmla="*/ 258466 h 525028"/>
              <a:gd name="connsiteX7" fmla="*/ 14073 w 880545"/>
              <a:gd name="connsiteY7" fmla="*/ 525028 h 525028"/>
              <a:gd name="connsiteX8" fmla="*/ 138170 w 880545"/>
              <a:gd name="connsiteY8" fmla="*/ 111318 h 525028"/>
              <a:gd name="connsiteX9" fmla="*/ 343739 w 880545"/>
              <a:gd name="connsiteY9" fmla="*/ 7327 h 525028"/>
              <a:gd name="connsiteX0" fmla="*/ 354296 w 891102"/>
              <a:gd name="connsiteY0" fmla="*/ 7327 h 525028"/>
              <a:gd name="connsiteX1" fmla="*/ 587041 w 891102"/>
              <a:gd name="connsiteY1" fmla="*/ 9000 h 525028"/>
              <a:gd name="connsiteX2" fmla="*/ 794817 w 891102"/>
              <a:gd name="connsiteY2" fmla="*/ 123586 h 525028"/>
              <a:gd name="connsiteX3" fmla="*/ 891102 w 891102"/>
              <a:gd name="connsiteY3" fmla="*/ 265092 h 525028"/>
              <a:gd name="connsiteX4" fmla="*/ 646599 w 891102"/>
              <a:gd name="connsiteY4" fmla="*/ 137563 h 525028"/>
              <a:gd name="connsiteX5" fmla="*/ 346774 w 891102"/>
              <a:gd name="connsiteY5" fmla="*/ 145520 h 525028"/>
              <a:gd name="connsiteX6" fmla="*/ 196538 w 891102"/>
              <a:gd name="connsiteY6" fmla="*/ 258466 h 525028"/>
              <a:gd name="connsiteX7" fmla="*/ 24630 w 891102"/>
              <a:gd name="connsiteY7" fmla="*/ 525028 h 525028"/>
              <a:gd name="connsiteX8" fmla="*/ 148727 w 891102"/>
              <a:gd name="connsiteY8" fmla="*/ 111318 h 525028"/>
              <a:gd name="connsiteX9" fmla="*/ 354296 w 891102"/>
              <a:gd name="connsiteY9" fmla="*/ 7327 h 525028"/>
              <a:gd name="connsiteX0" fmla="*/ 354296 w 891102"/>
              <a:gd name="connsiteY0" fmla="*/ 7327 h 525028"/>
              <a:gd name="connsiteX1" fmla="*/ 587041 w 891102"/>
              <a:gd name="connsiteY1" fmla="*/ 9000 h 525028"/>
              <a:gd name="connsiteX2" fmla="*/ 794817 w 891102"/>
              <a:gd name="connsiteY2" fmla="*/ 123586 h 525028"/>
              <a:gd name="connsiteX3" fmla="*/ 891102 w 891102"/>
              <a:gd name="connsiteY3" fmla="*/ 265092 h 525028"/>
              <a:gd name="connsiteX4" fmla="*/ 646599 w 891102"/>
              <a:gd name="connsiteY4" fmla="*/ 137563 h 525028"/>
              <a:gd name="connsiteX5" fmla="*/ 346774 w 891102"/>
              <a:gd name="connsiteY5" fmla="*/ 145520 h 525028"/>
              <a:gd name="connsiteX6" fmla="*/ 196538 w 891102"/>
              <a:gd name="connsiteY6" fmla="*/ 258466 h 525028"/>
              <a:gd name="connsiteX7" fmla="*/ 24630 w 891102"/>
              <a:gd name="connsiteY7" fmla="*/ 525028 h 525028"/>
              <a:gd name="connsiteX8" fmla="*/ 148727 w 891102"/>
              <a:gd name="connsiteY8" fmla="*/ 111318 h 525028"/>
              <a:gd name="connsiteX9" fmla="*/ 354296 w 891102"/>
              <a:gd name="connsiteY9" fmla="*/ 7327 h 525028"/>
              <a:gd name="connsiteX0" fmla="*/ 354296 w 891102"/>
              <a:gd name="connsiteY0" fmla="*/ 7327 h 525028"/>
              <a:gd name="connsiteX1" fmla="*/ 587041 w 891102"/>
              <a:gd name="connsiteY1" fmla="*/ 9000 h 525028"/>
              <a:gd name="connsiteX2" fmla="*/ 794817 w 891102"/>
              <a:gd name="connsiteY2" fmla="*/ 123586 h 525028"/>
              <a:gd name="connsiteX3" fmla="*/ 891102 w 891102"/>
              <a:gd name="connsiteY3" fmla="*/ 265092 h 525028"/>
              <a:gd name="connsiteX4" fmla="*/ 646599 w 891102"/>
              <a:gd name="connsiteY4" fmla="*/ 137563 h 525028"/>
              <a:gd name="connsiteX5" fmla="*/ 379562 w 891102"/>
              <a:gd name="connsiteY5" fmla="*/ 156449 h 525028"/>
              <a:gd name="connsiteX6" fmla="*/ 196538 w 891102"/>
              <a:gd name="connsiteY6" fmla="*/ 258466 h 525028"/>
              <a:gd name="connsiteX7" fmla="*/ 24630 w 891102"/>
              <a:gd name="connsiteY7" fmla="*/ 525028 h 525028"/>
              <a:gd name="connsiteX8" fmla="*/ 148727 w 891102"/>
              <a:gd name="connsiteY8" fmla="*/ 111318 h 525028"/>
              <a:gd name="connsiteX9" fmla="*/ 354296 w 891102"/>
              <a:gd name="connsiteY9" fmla="*/ 7327 h 525028"/>
              <a:gd name="connsiteX0" fmla="*/ 354296 w 891102"/>
              <a:gd name="connsiteY0" fmla="*/ 7327 h 525028"/>
              <a:gd name="connsiteX1" fmla="*/ 587041 w 891102"/>
              <a:gd name="connsiteY1" fmla="*/ 9000 h 525028"/>
              <a:gd name="connsiteX2" fmla="*/ 794817 w 891102"/>
              <a:gd name="connsiteY2" fmla="*/ 123586 h 525028"/>
              <a:gd name="connsiteX3" fmla="*/ 891102 w 891102"/>
              <a:gd name="connsiteY3" fmla="*/ 265092 h 525028"/>
              <a:gd name="connsiteX4" fmla="*/ 646599 w 891102"/>
              <a:gd name="connsiteY4" fmla="*/ 137563 h 525028"/>
              <a:gd name="connsiteX5" fmla="*/ 379562 w 891102"/>
              <a:gd name="connsiteY5" fmla="*/ 156449 h 525028"/>
              <a:gd name="connsiteX6" fmla="*/ 196538 w 891102"/>
              <a:gd name="connsiteY6" fmla="*/ 258466 h 525028"/>
              <a:gd name="connsiteX7" fmla="*/ 24630 w 891102"/>
              <a:gd name="connsiteY7" fmla="*/ 525028 h 525028"/>
              <a:gd name="connsiteX8" fmla="*/ 148727 w 891102"/>
              <a:gd name="connsiteY8" fmla="*/ 111318 h 525028"/>
              <a:gd name="connsiteX9" fmla="*/ 354296 w 891102"/>
              <a:gd name="connsiteY9" fmla="*/ 7327 h 525028"/>
              <a:gd name="connsiteX0" fmla="*/ 354296 w 891102"/>
              <a:gd name="connsiteY0" fmla="*/ 7327 h 525028"/>
              <a:gd name="connsiteX1" fmla="*/ 587041 w 891102"/>
              <a:gd name="connsiteY1" fmla="*/ 9000 h 525028"/>
              <a:gd name="connsiteX2" fmla="*/ 794817 w 891102"/>
              <a:gd name="connsiteY2" fmla="*/ 123586 h 525028"/>
              <a:gd name="connsiteX3" fmla="*/ 891102 w 891102"/>
              <a:gd name="connsiteY3" fmla="*/ 265092 h 525028"/>
              <a:gd name="connsiteX4" fmla="*/ 646599 w 891102"/>
              <a:gd name="connsiteY4" fmla="*/ 137563 h 525028"/>
              <a:gd name="connsiteX5" fmla="*/ 379562 w 891102"/>
              <a:gd name="connsiteY5" fmla="*/ 156449 h 525028"/>
              <a:gd name="connsiteX6" fmla="*/ 174680 w 891102"/>
              <a:gd name="connsiteY6" fmla="*/ 243894 h 525028"/>
              <a:gd name="connsiteX7" fmla="*/ 24630 w 891102"/>
              <a:gd name="connsiteY7" fmla="*/ 525028 h 525028"/>
              <a:gd name="connsiteX8" fmla="*/ 148727 w 891102"/>
              <a:gd name="connsiteY8" fmla="*/ 111318 h 525028"/>
              <a:gd name="connsiteX9" fmla="*/ 354296 w 891102"/>
              <a:gd name="connsiteY9" fmla="*/ 7327 h 525028"/>
              <a:gd name="connsiteX0" fmla="*/ 354296 w 891102"/>
              <a:gd name="connsiteY0" fmla="*/ 7327 h 525028"/>
              <a:gd name="connsiteX1" fmla="*/ 587041 w 891102"/>
              <a:gd name="connsiteY1" fmla="*/ 9000 h 525028"/>
              <a:gd name="connsiteX2" fmla="*/ 794817 w 891102"/>
              <a:gd name="connsiteY2" fmla="*/ 123586 h 525028"/>
              <a:gd name="connsiteX3" fmla="*/ 891102 w 891102"/>
              <a:gd name="connsiteY3" fmla="*/ 265092 h 525028"/>
              <a:gd name="connsiteX4" fmla="*/ 686672 w 891102"/>
              <a:gd name="connsiteY4" fmla="*/ 337929 h 525028"/>
              <a:gd name="connsiteX5" fmla="*/ 379562 w 891102"/>
              <a:gd name="connsiteY5" fmla="*/ 156449 h 525028"/>
              <a:gd name="connsiteX6" fmla="*/ 174680 w 891102"/>
              <a:gd name="connsiteY6" fmla="*/ 243894 h 525028"/>
              <a:gd name="connsiteX7" fmla="*/ 24630 w 891102"/>
              <a:gd name="connsiteY7" fmla="*/ 525028 h 525028"/>
              <a:gd name="connsiteX8" fmla="*/ 148727 w 891102"/>
              <a:gd name="connsiteY8" fmla="*/ 111318 h 525028"/>
              <a:gd name="connsiteX9" fmla="*/ 354296 w 891102"/>
              <a:gd name="connsiteY9" fmla="*/ 7327 h 525028"/>
              <a:gd name="connsiteX0" fmla="*/ 354296 w 942105"/>
              <a:gd name="connsiteY0" fmla="*/ 7327 h 525028"/>
              <a:gd name="connsiteX1" fmla="*/ 587041 w 942105"/>
              <a:gd name="connsiteY1" fmla="*/ 9000 h 525028"/>
              <a:gd name="connsiteX2" fmla="*/ 794817 w 942105"/>
              <a:gd name="connsiteY2" fmla="*/ 123586 h 525028"/>
              <a:gd name="connsiteX3" fmla="*/ 942105 w 942105"/>
              <a:gd name="connsiteY3" fmla="*/ 512818 h 525028"/>
              <a:gd name="connsiteX4" fmla="*/ 686672 w 942105"/>
              <a:gd name="connsiteY4" fmla="*/ 337929 h 525028"/>
              <a:gd name="connsiteX5" fmla="*/ 379562 w 942105"/>
              <a:gd name="connsiteY5" fmla="*/ 156449 h 525028"/>
              <a:gd name="connsiteX6" fmla="*/ 174680 w 942105"/>
              <a:gd name="connsiteY6" fmla="*/ 243894 h 525028"/>
              <a:gd name="connsiteX7" fmla="*/ 24630 w 942105"/>
              <a:gd name="connsiteY7" fmla="*/ 525028 h 525028"/>
              <a:gd name="connsiteX8" fmla="*/ 148727 w 942105"/>
              <a:gd name="connsiteY8" fmla="*/ 111318 h 525028"/>
              <a:gd name="connsiteX9" fmla="*/ 354296 w 942105"/>
              <a:gd name="connsiteY9" fmla="*/ 7327 h 525028"/>
              <a:gd name="connsiteX0" fmla="*/ 354296 w 942105"/>
              <a:gd name="connsiteY0" fmla="*/ 7327 h 525028"/>
              <a:gd name="connsiteX1" fmla="*/ 587041 w 942105"/>
              <a:gd name="connsiteY1" fmla="*/ 9000 h 525028"/>
              <a:gd name="connsiteX2" fmla="*/ 794817 w 942105"/>
              <a:gd name="connsiteY2" fmla="*/ 123586 h 525028"/>
              <a:gd name="connsiteX3" fmla="*/ 942105 w 942105"/>
              <a:gd name="connsiteY3" fmla="*/ 512818 h 525028"/>
              <a:gd name="connsiteX4" fmla="*/ 693958 w 942105"/>
              <a:gd name="connsiteY4" fmla="*/ 410790 h 525028"/>
              <a:gd name="connsiteX5" fmla="*/ 379562 w 942105"/>
              <a:gd name="connsiteY5" fmla="*/ 156449 h 525028"/>
              <a:gd name="connsiteX6" fmla="*/ 174680 w 942105"/>
              <a:gd name="connsiteY6" fmla="*/ 243894 h 525028"/>
              <a:gd name="connsiteX7" fmla="*/ 24630 w 942105"/>
              <a:gd name="connsiteY7" fmla="*/ 525028 h 525028"/>
              <a:gd name="connsiteX8" fmla="*/ 148727 w 942105"/>
              <a:gd name="connsiteY8" fmla="*/ 111318 h 525028"/>
              <a:gd name="connsiteX9" fmla="*/ 354296 w 942105"/>
              <a:gd name="connsiteY9" fmla="*/ 7327 h 525028"/>
              <a:gd name="connsiteX0" fmla="*/ 354296 w 916604"/>
              <a:gd name="connsiteY0" fmla="*/ 7327 h 582035"/>
              <a:gd name="connsiteX1" fmla="*/ 587041 w 916604"/>
              <a:gd name="connsiteY1" fmla="*/ 9000 h 582035"/>
              <a:gd name="connsiteX2" fmla="*/ 794817 w 916604"/>
              <a:gd name="connsiteY2" fmla="*/ 123586 h 582035"/>
              <a:gd name="connsiteX3" fmla="*/ 916604 w 916604"/>
              <a:gd name="connsiteY3" fmla="*/ 582035 h 582035"/>
              <a:gd name="connsiteX4" fmla="*/ 693958 w 916604"/>
              <a:gd name="connsiteY4" fmla="*/ 410790 h 582035"/>
              <a:gd name="connsiteX5" fmla="*/ 379562 w 916604"/>
              <a:gd name="connsiteY5" fmla="*/ 156449 h 582035"/>
              <a:gd name="connsiteX6" fmla="*/ 174680 w 916604"/>
              <a:gd name="connsiteY6" fmla="*/ 243894 h 582035"/>
              <a:gd name="connsiteX7" fmla="*/ 24630 w 916604"/>
              <a:gd name="connsiteY7" fmla="*/ 525028 h 582035"/>
              <a:gd name="connsiteX8" fmla="*/ 148727 w 916604"/>
              <a:gd name="connsiteY8" fmla="*/ 111318 h 582035"/>
              <a:gd name="connsiteX9" fmla="*/ 354296 w 916604"/>
              <a:gd name="connsiteY9" fmla="*/ 7327 h 582035"/>
              <a:gd name="connsiteX0" fmla="*/ 354296 w 916604"/>
              <a:gd name="connsiteY0" fmla="*/ 7327 h 582035"/>
              <a:gd name="connsiteX1" fmla="*/ 587041 w 916604"/>
              <a:gd name="connsiteY1" fmla="*/ 9000 h 582035"/>
              <a:gd name="connsiteX2" fmla="*/ 867677 w 916604"/>
              <a:gd name="connsiteY2" fmla="*/ 170945 h 582035"/>
              <a:gd name="connsiteX3" fmla="*/ 916604 w 916604"/>
              <a:gd name="connsiteY3" fmla="*/ 582035 h 582035"/>
              <a:gd name="connsiteX4" fmla="*/ 693958 w 916604"/>
              <a:gd name="connsiteY4" fmla="*/ 410790 h 582035"/>
              <a:gd name="connsiteX5" fmla="*/ 379562 w 916604"/>
              <a:gd name="connsiteY5" fmla="*/ 156449 h 582035"/>
              <a:gd name="connsiteX6" fmla="*/ 174680 w 916604"/>
              <a:gd name="connsiteY6" fmla="*/ 243894 h 582035"/>
              <a:gd name="connsiteX7" fmla="*/ 24630 w 916604"/>
              <a:gd name="connsiteY7" fmla="*/ 525028 h 582035"/>
              <a:gd name="connsiteX8" fmla="*/ 148727 w 916604"/>
              <a:gd name="connsiteY8" fmla="*/ 111318 h 582035"/>
              <a:gd name="connsiteX9" fmla="*/ 354296 w 916604"/>
              <a:gd name="connsiteY9" fmla="*/ 7327 h 582035"/>
              <a:gd name="connsiteX0" fmla="*/ 354296 w 927397"/>
              <a:gd name="connsiteY0" fmla="*/ 7327 h 582035"/>
              <a:gd name="connsiteX1" fmla="*/ 587041 w 927397"/>
              <a:gd name="connsiteY1" fmla="*/ 9000 h 582035"/>
              <a:gd name="connsiteX2" fmla="*/ 867677 w 927397"/>
              <a:gd name="connsiteY2" fmla="*/ 170945 h 582035"/>
              <a:gd name="connsiteX3" fmla="*/ 916604 w 927397"/>
              <a:gd name="connsiteY3" fmla="*/ 582035 h 582035"/>
              <a:gd name="connsiteX4" fmla="*/ 693958 w 927397"/>
              <a:gd name="connsiteY4" fmla="*/ 410790 h 582035"/>
              <a:gd name="connsiteX5" fmla="*/ 379562 w 927397"/>
              <a:gd name="connsiteY5" fmla="*/ 156449 h 582035"/>
              <a:gd name="connsiteX6" fmla="*/ 174680 w 927397"/>
              <a:gd name="connsiteY6" fmla="*/ 243894 h 582035"/>
              <a:gd name="connsiteX7" fmla="*/ 24630 w 927397"/>
              <a:gd name="connsiteY7" fmla="*/ 525028 h 582035"/>
              <a:gd name="connsiteX8" fmla="*/ 148727 w 927397"/>
              <a:gd name="connsiteY8" fmla="*/ 111318 h 582035"/>
              <a:gd name="connsiteX9" fmla="*/ 354296 w 927397"/>
              <a:gd name="connsiteY9" fmla="*/ 7327 h 582035"/>
              <a:gd name="connsiteX0" fmla="*/ 354296 w 927397"/>
              <a:gd name="connsiteY0" fmla="*/ 7327 h 640324"/>
              <a:gd name="connsiteX1" fmla="*/ 587041 w 927397"/>
              <a:gd name="connsiteY1" fmla="*/ 9000 h 640324"/>
              <a:gd name="connsiteX2" fmla="*/ 867677 w 927397"/>
              <a:gd name="connsiteY2" fmla="*/ 170945 h 640324"/>
              <a:gd name="connsiteX3" fmla="*/ 916604 w 927397"/>
              <a:gd name="connsiteY3" fmla="*/ 640324 h 640324"/>
              <a:gd name="connsiteX4" fmla="*/ 693958 w 927397"/>
              <a:gd name="connsiteY4" fmla="*/ 410790 h 640324"/>
              <a:gd name="connsiteX5" fmla="*/ 379562 w 927397"/>
              <a:gd name="connsiteY5" fmla="*/ 156449 h 640324"/>
              <a:gd name="connsiteX6" fmla="*/ 174680 w 927397"/>
              <a:gd name="connsiteY6" fmla="*/ 243894 h 640324"/>
              <a:gd name="connsiteX7" fmla="*/ 24630 w 927397"/>
              <a:gd name="connsiteY7" fmla="*/ 525028 h 640324"/>
              <a:gd name="connsiteX8" fmla="*/ 148727 w 927397"/>
              <a:gd name="connsiteY8" fmla="*/ 111318 h 640324"/>
              <a:gd name="connsiteX9" fmla="*/ 354296 w 927397"/>
              <a:gd name="connsiteY9" fmla="*/ 7327 h 640324"/>
              <a:gd name="connsiteX0" fmla="*/ 354296 w 939281"/>
              <a:gd name="connsiteY0" fmla="*/ 7327 h 640324"/>
              <a:gd name="connsiteX1" fmla="*/ 587041 w 939281"/>
              <a:gd name="connsiteY1" fmla="*/ 9000 h 640324"/>
              <a:gd name="connsiteX2" fmla="*/ 867677 w 939281"/>
              <a:gd name="connsiteY2" fmla="*/ 170945 h 640324"/>
              <a:gd name="connsiteX3" fmla="*/ 916604 w 939281"/>
              <a:gd name="connsiteY3" fmla="*/ 640324 h 640324"/>
              <a:gd name="connsiteX4" fmla="*/ 693958 w 939281"/>
              <a:gd name="connsiteY4" fmla="*/ 410790 h 640324"/>
              <a:gd name="connsiteX5" fmla="*/ 379562 w 939281"/>
              <a:gd name="connsiteY5" fmla="*/ 156449 h 640324"/>
              <a:gd name="connsiteX6" fmla="*/ 174680 w 939281"/>
              <a:gd name="connsiteY6" fmla="*/ 243894 h 640324"/>
              <a:gd name="connsiteX7" fmla="*/ 24630 w 939281"/>
              <a:gd name="connsiteY7" fmla="*/ 525028 h 640324"/>
              <a:gd name="connsiteX8" fmla="*/ 148727 w 939281"/>
              <a:gd name="connsiteY8" fmla="*/ 111318 h 640324"/>
              <a:gd name="connsiteX9" fmla="*/ 354296 w 939281"/>
              <a:gd name="connsiteY9" fmla="*/ 7327 h 640324"/>
              <a:gd name="connsiteX0" fmla="*/ 354296 w 939281"/>
              <a:gd name="connsiteY0" fmla="*/ 7327 h 640324"/>
              <a:gd name="connsiteX1" fmla="*/ 587041 w 939281"/>
              <a:gd name="connsiteY1" fmla="*/ 9000 h 640324"/>
              <a:gd name="connsiteX2" fmla="*/ 867677 w 939281"/>
              <a:gd name="connsiteY2" fmla="*/ 170945 h 640324"/>
              <a:gd name="connsiteX3" fmla="*/ 916604 w 939281"/>
              <a:gd name="connsiteY3" fmla="*/ 640324 h 640324"/>
              <a:gd name="connsiteX4" fmla="*/ 770462 w 939281"/>
              <a:gd name="connsiteY4" fmla="*/ 363431 h 640324"/>
              <a:gd name="connsiteX5" fmla="*/ 379562 w 939281"/>
              <a:gd name="connsiteY5" fmla="*/ 156449 h 640324"/>
              <a:gd name="connsiteX6" fmla="*/ 174680 w 939281"/>
              <a:gd name="connsiteY6" fmla="*/ 243894 h 640324"/>
              <a:gd name="connsiteX7" fmla="*/ 24630 w 939281"/>
              <a:gd name="connsiteY7" fmla="*/ 525028 h 640324"/>
              <a:gd name="connsiteX8" fmla="*/ 148727 w 939281"/>
              <a:gd name="connsiteY8" fmla="*/ 111318 h 640324"/>
              <a:gd name="connsiteX9" fmla="*/ 354296 w 939281"/>
              <a:gd name="connsiteY9" fmla="*/ 7327 h 640324"/>
              <a:gd name="connsiteX0" fmla="*/ 354296 w 939281"/>
              <a:gd name="connsiteY0" fmla="*/ 7327 h 640324"/>
              <a:gd name="connsiteX1" fmla="*/ 587041 w 939281"/>
              <a:gd name="connsiteY1" fmla="*/ 9000 h 640324"/>
              <a:gd name="connsiteX2" fmla="*/ 867677 w 939281"/>
              <a:gd name="connsiteY2" fmla="*/ 170945 h 640324"/>
              <a:gd name="connsiteX3" fmla="*/ 916604 w 939281"/>
              <a:gd name="connsiteY3" fmla="*/ 640324 h 640324"/>
              <a:gd name="connsiteX4" fmla="*/ 770462 w 939281"/>
              <a:gd name="connsiteY4" fmla="*/ 363431 h 640324"/>
              <a:gd name="connsiteX5" fmla="*/ 379562 w 939281"/>
              <a:gd name="connsiteY5" fmla="*/ 156449 h 640324"/>
              <a:gd name="connsiteX6" fmla="*/ 174680 w 939281"/>
              <a:gd name="connsiteY6" fmla="*/ 243894 h 640324"/>
              <a:gd name="connsiteX7" fmla="*/ 24630 w 939281"/>
              <a:gd name="connsiteY7" fmla="*/ 525028 h 640324"/>
              <a:gd name="connsiteX8" fmla="*/ 148727 w 939281"/>
              <a:gd name="connsiteY8" fmla="*/ 111318 h 640324"/>
              <a:gd name="connsiteX9" fmla="*/ 354296 w 939281"/>
              <a:gd name="connsiteY9" fmla="*/ 7327 h 640324"/>
              <a:gd name="connsiteX0" fmla="*/ 341250 w 926235"/>
              <a:gd name="connsiteY0" fmla="*/ 7327 h 663463"/>
              <a:gd name="connsiteX1" fmla="*/ 573995 w 926235"/>
              <a:gd name="connsiteY1" fmla="*/ 9000 h 663463"/>
              <a:gd name="connsiteX2" fmla="*/ 854631 w 926235"/>
              <a:gd name="connsiteY2" fmla="*/ 170945 h 663463"/>
              <a:gd name="connsiteX3" fmla="*/ 903558 w 926235"/>
              <a:gd name="connsiteY3" fmla="*/ 640324 h 663463"/>
              <a:gd name="connsiteX4" fmla="*/ 757416 w 926235"/>
              <a:gd name="connsiteY4" fmla="*/ 363431 h 663463"/>
              <a:gd name="connsiteX5" fmla="*/ 366516 w 926235"/>
              <a:gd name="connsiteY5" fmla="*/ 156449 h 663463"/>
              <a:gd name="connsiteX6" fmla="*/ 161634 w 926235"/>
              <a:gd name="connsiteY6" fmla="*/ 243894 h 663463"/>
              <a:gd name="connsiteX7" fmla="*/ 26156 w 926235"/>
              <a:gd name="connsiteY7" fmla="*/ 663463 h 663463"/>
              <a:gd name="connsiteX8" fmla="*/ 135681 w 926235"/>
              <a:gd name="connsiteY8" fmla="*/ 111318 h 663463"/>
              <a:gd name="connsiteX9" fmla="*/ 341250 w 926235"/>
              <a:gd name="connsiteY9" fmla="*/ 7327 h 663463"/>
              <a:gd name="connsiteX0" fmla="*/ 366463 w 951448"/>
              <a:gd name="connsiteY0" fmla="*/ 7327 h 663463"/>
              <a:gd name="connsiteX1" fmla="*/ 599208 w 951448"/>
              <a:gd name="connsiteY1" fmla="*/ 9000 h 663463"/>
              <a:gd name="connsiteX2" fmla="*/ 879844 w 951448"/>
              <a:gd name="connsiteY2" fmla="*/ 170945 h 663463"/>
              <a:gd name="connsiteX3" fmla="*/ 928771 w 951448"/>
              <a:gd name="connsiteY3" fmla="*/ 640324 h 663463"/>
              <a:gd name="connsiteX4" fmla="*/ 782629 w 951448"/>
              <a:gd name="connsiteY4" fmla="*/ 363431 h 663463"/>
              <a:gd name="connsiteX5" fmla="*/ 391729 w 951448"/>
              <a:gd name="connsiteY5" fmla="*/ 156449 h 663463"/>
              <a:gd name="connsiteX6" fmla="*/ 186847 w 951448"/>
              <a:gd name="connsiteY6" fmla="*/ 243894 h 663463"/>
              <a:gd name="connsiteX7" fmla="*/ 51369 w 951448"/>
              <a:gd name="connsiteY7" fmla="*/ 663463 h 663463"/>
              <a:gd name="connsiteX8" fmla="*/ 160894 w 951448"/>
              <a:gd name="connsiteY8" fmla="*/ 111318 h 663463"/>
              <a:gd name="connsiteX9" fmla="*/ 366463 w 951448"/>
              <a:gd name="connsiteY9" fmla="*/ 7327 h 663463"/>
              <a:gd name="connsiteX0" fmla="*/ 382383 w 967368"/>
              <a:gd name="connsiteY0" fmla="*/ 7327 h 663463"/>
              <a:gd name="connsiteX1" fmla="*/ 615128 w 967368"/>
              <a:gd name="connsiteY1" fmla="*/ 9000 h 663463"/>
              <a:gd name="connsiteX2" fmla="*/ 895764 w 967368"/>
              <a:gd name="connsiteY2" fmla="*/ 170945 h 663463"/>
              <a:gd name="connsiteX3" fmla="*/ 944691 w 967368"/>
              <a:gd name="connsiteY3" fmla="*/ 640324 h 663463"/>
              <a:gd name="connsiteX4" fmla="*/ 798549 w 967368"/>
              <a:gd name="connsiteY4" fmla="*/ 363431 h 663463"/>
              <a:gd name="connsiteX5" fmla="*/ 407649 w 967368"/>
              <a:gd name="connsiteY5" fmla="*/ 156449 h 663463"/>
              <a:gd name="connsiteX6" fmla="*/ 202767 w 967368"/>
              <a:gd name="connsiteY6" fmla="*/ 243894 h 663463"/>
              <a:gd name="connsiteX7" fmla="*/ 67289 w 967368"/>
              <a:gd name="connsiteY7" fmla="*/ 663463 h 663463"/>
              <a:gd name="connsiteX8" fmla="*/ 176814 w 967368"/>
              <a:gd name="connsiteY8" fmla="*/ 111318 h 663463"/>
              <a:gd name="connsiteX9" fmla="*/ 382383 w 967368"/>
              <a:gd name="connsiteY9" fmla="*/ 7327 h 663463"/>
              <a:gd name="connsiteX0" fmla="*/ 383255 w 968240"/>
              <a:gd name="connsiteY0" fmla="*/ 7327 h 663463"/>
              <a:gd name="connsiteX1" fmla="*/ 616000 w 968240"/>
              <a:gd name="connsiteY1" fmla="*/ 9000 h 663463"/>
              <a:gd name="connsiteX2" fmla="*/ 896636 w 968240"/>
              <a:gd name="connsiteY2" fmla="*/ 170945 h 663463"/>
              <a:gd name="connsiteX3" fmla="*/ 945563 w 968240"/>
              <a:gd name="connsiteY3" fmla="*/ 640324 h 663463"/>
              <a:gd name="connsiteX4" fmla="*/ 799421 w 968240"/>
              <a:gd name="connsiteY4" fmla="*/ 363431 h 663463"/>
              <a:gd name="connsiteX5" fmla="*/ 408521 w 968240"/>
              <a:gd name="connsiteY5" fmla="*/ 156449 h 663463"/>
              <a:gd name="connsiteX6" fmla="*/ 203639 w 968240"/>
              <a:gd name="connsiteY6" fmla="*/ 243894 h 663463"/>
              <a:gd name="connsiteX7" fmla="*/ 68161 w 968240"/>
              <a:gd name="connsiteY7" fmla="*/ 663463 h 663463"/>
              <a:gd name="connsiteX8" fmla="*/ 174043 w 968240"/>
              <a:gd name="connsiteY8" fmla="*/ 82173 h 663463"/>
              <a:gd name="connsiteX9" fmla="*/ 383255 w 968240"/>
              <a:gd name="connsiteY9" fmla="*/ 7327 h 663463"/>
              <a:gd name="connsiteX0" fmla="*/ 390541 w 968240"/>
              <a:gd name="connsiteY0" fmla="*/ 3702 h 670767"/>
              <a:gd name="connsiteX1" fmla="*/ 616000 w 968240"/>
              <a:gd name="connsiteY1" fmla="*/ 16304 h 670767"/>
              <a:gd name="connsiteX2" fmla="*/ 896636 w 968240"/>
              <a:gd name="connsiteY2" fmla="*/ 178249 h 670767"/>
              <a:gd name="connsiteX3" fmla="*/ 945563 w 968240"/>
              <a:gd name="connsiteY3" fmla="*/ 647628 h 670767"/>
              <a:gd name="connsiteX4" fmla="*/ 799421 w 968240"/>
              <a:gd name="connsiteY4" fmla="*/ 370735 h 670767"/>
              <a:gd name="connsiteX5" fmla="*/ 408521 w 968240"/>
              <a:gd name="connsiteY5" fmla="*/ 163753 h 670767"/>
              <a:gd name="connsiteX6" fmla="*/ 203639 w 968240"/>
              <a:gd name="connsiteY6" fmla="*/ 251198 h 670767"/>
              <a:gd name="connsiteX7" fmla="*/ 68161 w 968240"/>
              <a:gd name="connsiteY7" fmla="*/ 670767 h 670767"/>
              <a:gd name="connsiteX8" fmla="*/ 174043 w 968240"/>
              <a:gd name="connsiteY8" fmla="*/ 89477 h 670767"/>
              <a:gd name="connsiteX9" fmla="*/ 390541 w 968240"/>
              <a:gd name="connsiteY9" fmla="*/ 3702 h 670767"/>
              <a:gd name="connsiteX0" fmla="*/ 390541 w 968240"/>
              <a:gd name="connsiteY0" fmla="*/ 3702 h 670767"/>
              <a:gd name="connsiteX1" fmla="*/ 674289 w 968240"/>
              <a:gd name="connsiteY1" fmla="*/ 16304 h 670767"/>
              <a:gd name="connsiteX2" fmla="*/ 896636 w 968240"/>
              <a:gd name="connsiteY2" fmla="*/ 178249 h 670767"/>
              <a:gd name="connsiteX3" fmla="*/ 945563 w 968240"/>
              <a:gd name="connsiteY3" fmla="*/ 647628 h 670767"/>
              <a:gd name="connsiteX4" fmla="*/ 799421 w 968240"/>
              <a:gd name="connsiteY4" fmla="*/ 370735 h 670767"/>
              <a:gd name="connsiteX5" fmla="*/ 408521 w 968240"/>
              <a:gd name="connsiteY5" fmla="*/ 163753 h 670767"/>
              <a:gd name="connsiteX6" fmla="*/ 203639 w 968240"/>
              <a:gd name="connsiteY6" fmla="*/ 251198 h 670767"/>
              <a:gd name="connsiteX7" fmla="*/ 68161 w 968240"/>
              <a:gd name="connsiteY7" fmla="*/ 670767 h 670767"/>
              <a:gd name="connsiteX8" fmla="*/ 174043 w 968240"/>
              <a:gd name="connsiteY8" fmla="*/ 89477 h 670767"/>
              <a:gd name="connsiteX9" fmla="*/ 390541 w 968240"/>
              <a:gd name="connsiteY9" fmla="*/ 3702 h 670767"/>
              <a:gd name="connsiteX0" fmla="*/ 390541 w 968240"/>
              <a:gd name="connsiteY0" fmla="*/ 12891 h 679956"/>
              <a:gd name="connsiteX1" fmla="*/ 674289 w 968240"/>
              <a:gd name="connsiteY1" fmla="*/ 25493 h 679956"/>
              <a:gd name="connsiteX2" fmla="*/ 896636 w 968240"/>
              <a:gd name="connsiteY2" fmla="*/ 187438 h 679956"/>
              <a:gd name="connsiteX3" fmla="*/ 945563 w 968240"/>
              <a:gd name="connsiteY3" fmla="*/ 656817 h 679956"/>
              <a:gd name="connsiteX4" fmla="*/ 799421 w 968240"/>
              <a:gd name="connsiteY4" fmla="*/ 379924 h 679956"/>
              <a:gd name="connsiteX5" fmla="*/ 408521 w 968240"/>
              <a:gd name="connsiteY5" fmla="*/ 172942 h 679956"/>
              <a:gd name="connsiteX6" fmla="*/ 203639 w 968240"/>
              <a:gd name="connsiteY6" fmla="*/ 260387 h 679956"/>
              <a:gd name="connsiteX7" fmla="*/ 68161 w 968240"/>
              <a:gd name="connsiteY7" fmla="*/ 679956 h 679956"/>
              <a:gd name="connsiteX8" fmla="*/ 174043 w 968240"/>
              <a:gd name="connsiteY8" fmla="*/ 98666 h 679956"/>
              <a:gd name="connsiteX9" fmla="*/ 390541 w 968240"/>
              <a:gd name="connsiteY9" fmla="*/ 12891 h 679956"/>
              <a:gd name="connsiteX0" fmla="*/ 407585 w 985284"/>
              <a:gd name="connsiteY0" fmla="*/ 12891 h 1329951"/>
              <a:gd name="connsiteX1" fmla="*/ 691333 w 985284"/>
              <a:gd name="connsiteY1" fmla="*/ 25493 h 1329951"/>
              <a:gd name="connsiteX2" fmla="*/ 913680 w 985284"/>
              <a:gd name="connsiteY2" fmla="*/ 187438 h 1329951"/>
              <a:gd name="connsiteX3" fmla="*/ 962607 w 985284"/>
              <a:gd name="connsiteY3" fmla="*/ 656817 h 1329951"/>
              <a:gd name="connsiteX4" fmla="*/ 816465 w 985284"/>
              <a:gd name="connsiteY4" fmla="*/ 379924 h 1329951"/>
              <a:gd name="connsiteX5" fmla="*/ 425565 w 985284"/>
              <a:gd name="connsiteY5" fmla="*/ 172942 h 1329951"/>
              <a:gd name="connsiteX6" fmla="*/ 220683 w 985284"/>
              <a:gd name="connsiteY6" fmla="*/ 260387 h 1329951"/>
              <a:gd name="connsiteX7" fmla="*/ 63171 w 985284"/>
              <a:gd name="connsiteY7" fmla="*/ 1329951 h 1329951"/>
              <a:gd name="connsiteX8" fmla="*/ 191087 w 985284"/>
              <a:gd name="connsiteY8" fmla="*/ 98666 h 1329951"/>
              <a:gd name="connsiteX9" fmla="*/ 407585 w 985284"/>
              <a:gd name="connsiteY9" fmla="*/ 12891 h 1329951"/>
              <a:gd name="connsiteX0" fmla="*/ 407585 w 999111"/>
              <a:gd name="connsiteY0" fmla="*/ 12891 h 1342617"/>
              <a:gd name="connsiteX1" fmla="*/ 691333 w 999111"/>
              <a:gd name="connsiteY1" fmla="*/ 25493 h 1342617"/>
              <a:gd name="connsiteX2" fmla="*/ 913680 w 999111"/>
              <a:gd name="connsiteY2" fmla="*/ 187438 h 1342617"/>
              <a:gd name="connsiteX3" fmla="*/ 992903 w 999111"/>
              <a:gd name="connsiteY3" fmla="*/ 1342617 h 1342617"/>
              <a:gd name="connsiteX4" fmla="*/ 816465 w 999111"/>
              <a:gd name="connsiteY4" fmla="*/ 379924 h 1342617"/>
              <a:gd name="connsiteX5" fmla="*/ 425565 w 999111"/>
              <a:gd name="connsiteY5" fmla="*/ 172942 h 1342617"/>
              <a:gd name="connsiteX6" fmla="*/ 220683 w 999111"/>
              <a:gd name="connsiteY6" fmla="*/ 260387 h 1342617"/>
              <a:gd name="connsiteX7" fmla="*/ 63171 w 999111"/>
              <a:gd name="connsiteY7" fmla="*/ 1329951 h 1342617"/>
              <a:gd name="connsiteX8" fmla="*/ 191087 w 999111"/>
              <a:gd name="connsiteY8" fmla="*/ 98666 h 1342617"/>
              <a:gd name="connsiteX9" fmla="*/ 407585 w 999111"/>
              <a:gd name="connsiteY9" fmla="*/ 12891 h 1342617"/>
              <a:gd name="connsiteX0" fmla="*/ 407585 w 999111"/>
              <a:gd name="connsiteY0" fmla="*/ 12891 h 1342617"/>
              <a:gd name="connsiteX1" fmla="*/ 691333 w 999111"/>
              <a:gd name="connsiteY1" fmla="*/ 25493 h 1342617"/>
              <a:gd name="connsiteX2" fmla="*/ 913680 w 999111"/>
              <a:gd name="connsiteY2" fmla="*/ 187438 h 1342617"/>
              <a:gd name="connsiteX3" fmla="*/ 992903 w 999111"/>
              <a:gd name="connsiteY3" fmla="*/ 1342617 h 1342617"/>
              <a:gd name="connsiteX4" fmla="*/ 816465 w 999111"/>
              <a:gd name="connsiteY4" fmla="*/ 379924 h 1342617"/>
              <a:gd name="connsiteX5" fmla="*/ 483403 w 999111"/>
              <a:gd name="connsiteY5" fmla="*/ 172942 h 1342617"/>
              <a:gd name="connsiteX6" fmla="*/ 220683 w 999111"/>
              <a:gd name="connsiteY6" fmla="*/ 260387 h 1342617"/>
              <a:gd name="connsiteX7" fmla="*/ 63171 w 999111"/>
              <a:gd name="connsiteY7" fmla="*/ 1329951 h 1342617"/>
              <a:gd name="connsiteX8" fmla="*/ 191087 w 999111"/>
              <a:gd name="connsiteY8" fmla="*/ 98666 h 1342617"/>
              <a:gd name="connsiteX9" fmla="*/ 407585 w 999111"/>
              <a:gd name="connsiteY9" fmla="*/ 12891 h 1342617"/>
              <a:gd name="connsiteX0" fmla="*/ 407585 w 999111"/>
              <a:gd name="connsiteY0" fmla="*/ 12891 h 1342617"/>
              <a:gd name="connsiteX1" fmla="*/ 691333 w 999111"/>
              <a:gd name="connsiteY1" fmla="*/ 25493 h 1342617"/>
              <a:gd name="connsiteX2" fmla="*/ 913680 w 999111"/>
              <a:gd name="connsiteY2" fmla="*/ 187438 h 1342617"/>
              <a:gd name="connsiteX3" fmla="*/ 992903 w 999111"/>
              <a:gd name="connsiteY3" fmla="*/ 1342617 h 1342617"/>
              <a:gd name="connsiteX4" fmla="*/ 816465 w 999111"/>
              <a:gd name="connsiteY4" fmla="*/ 379924 h 1342617"/>
              <a:gd name="connsiteX5" fmla="*/ 483403 w 999111"/>
              <a:gd name="connsiteY5" fmla="*/ 172942 h 1342617"/>
              <a:gd name="connsiteX6" fmla="*/ 220683 w 999111"/>
              <a:gd name="connsiteY6" fmla="*/ 260387 h 1342617"/>
              <a:gd name="connsiteX7" fmla="*/ 63171 w 999111"/>
              <a:gd name="connsiteY7" fmla="*/ 1329951 h 1342617"/>
              <a:gd name="connsiteX8" fmla="*/ 191087 w 999111"/>
              <a:gd name="connsiteY8" fmla="*/ 98666 h 1342617"/>
              <a:gd name="connsiteX9" fmla="*/ 407585 w 999111"/>
              <a:gd name="connsiteY9" fmla="*/ 12891 h 1342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9111" h="1342617">
                <a:moveTo>
                  <a:pt x="407585" y="12891"/>
                </a:moveTo>
                <a:cubicBezTo>
                  <a:pt x="497262" y="3773"/>
                  <a:pt x="553274" y="-16304"/>
                  <a:pt x="691333" y="25493"/>
                </a:cubicBezTo>
                <a:cubicBezTo>
                  <a:pt x="784783" y="66914"/>
                  <a:pt x="832325" y="121827"/>
                  <a:pt x="913680" y="187438"/>
                </a:cubicBezTo>
                <a:cubicBezTo>
                  <a:pt x="1046944" y="345121"/>
                  <a:pt x="981422" y="1190324"/>
                  <a:pt x="992903" y="1342617"/>
                </a:cubicBezTo>
                <a:lnTo>
                  <a:pt x="816465" y="379924"/>
                </a:lnTo>
                <a:cubicBezTo>
                  <a:pt x="631228" y="439494"/>
                  <a:pt x="533216" y="175408"/>
                  <a:pt x="483403" y="172942"/>
                </a:cubicBezTo>
                <a:cubicBezTo>
                  <a:pt x="349801" y="185048"/>
                  <a:pt x="288372" y="240161"/>
                  <a:pt x="220683" y="260387"/>
                </a:cubicBezTo>
                <a:cubicBezTo>
                  <a:pt x="163380" y="349241"/>
                  <a:pt x="109545" y="1175523"/>
                  <a:pt x="63171" y="1329951"/>
                </a:cubicBezTo>
                <a:cubicBezTo>
                  <a:pt x="-88553" y="1033086"/>
                  <a:pt x="64718" y="126064"/>
                  <a:pt x="191087" y="98666"/>
                </a:cubicBezTo>
                <a:cubicBezTo>
                  <a:pt x="285256" y="29478"/>
                  <a:pt x="304022" y="46568"/>
                  <a:pt x="407585" y="12891"/>
                </a:cubicBezTo>
                <a:close/>
              </a:path>
            </a:pathLst>
          </a:custGeom>
          <a:solidFill>
            <a:srgbClr val="3B1B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9" name="Connecteur droit 28"/>
          <p:cNvCxnSpPr>
            <a:stCxn id="28" idx="2"/>
          </p:cNvCxnSpPr>
          <p:nvPr/>
        </p:nvCxnSpPr>
        <p:spPr>
          <a:xfrm>
            <a:off x="9534583" y="3525991"/>
            <a:ext cx="404297" cy="47918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Bulle narrative : ronde 29"/>
          <p:cNvSpPr/>
          <p:nvPr/>
        </p:nvSpPr>
        <p:spPr>
          <a:xfrm>
            <a:off x="4095883" y="2688050"/>
            <a:ext cx="1813031" cy="767390"/>
          </a:xfrm>
          <a:prstGeom prst="wedgeEllipseCallout">
            <a:avLst>
              <a:gd name="adj1" fmla="val -53451"/>
              <a:gd name="adj2" fmla="val -601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Tiens toi droite</a:t>
            </a:r>
          </a:p>
        </p:txBody>
      </p:sp>
      <p:sp>
        <p:nvSpPr>
          <p:cNvPr id="31" name="Bulle narrative : ronde 30"/>
          <p:cNvSpPr/>
          <p:nvPr/>
        </p:nvSpPr>
        <p:spPr>
          <a:xfrm>
            <a:off x="5659161" y="2530781"/>
            <a:ext cx="1813031" cy="767390"/>
          </a:xfrm>
          <a:prstGeom prst="wedgeEllipseCallout">
            <a:avLst>
              <a:gd name="adj1" fmla="val -54611"/>
              <a:gd name="adj2" fmla="val -409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Souris</a:t>
            </a:r>
          </a:p>
        </p:txBody>
      </p:sp>
      <p:sp>
        <p:nvSpPr>
          <p:cNvPr id="32" name="Bulle narrative : ronde 31"/>
          <p:cNvSpPr/>
          <p:nvPr/>
        </p:nvSpPr>
        <p:spPr>
          <a:xfrm>
            <a:off x="4118097" y="3432296"/>
            <a:ext cx="1813031" cy="767390"/>
          </a:xfrm>
          <a:prstGeom prst="wedgeEllipseCallout">
            <a:avLst>
              <a:gd name="adj1" fmla="val -65045"/>
              <a:gd name="adj2" fmla="val -327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Dis bonjour</a:t>
            </a:r>
          </a:p>
        </p:txBody>
      </p:sp>
      <p:sp>
        <p:nvSpPr>
          <p:cNvPr id="33" name="Bulle narrative : ronde 32"/>
          <p:cNvSpPr/>
          <p:nvPr/>
        </p:nvSpPr>
        <p:spPr>
          <a:xfrm>
            <a:off x="5130761" y="3861579"/>
            <a:ext cx="1813031" cy="767390"/>
          </a:xfrm>
          <a:prstGeom prst="wedgeEllipseCallout">
            <a:avLst>
              <a:gd name="adj1" fmla="val -29683"/>
              <a:gd name="adj2" fmla="val -889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Dis merci</a:t>
            </a:r>
          </a:p>
        </p:txBody>
      </p:sp>
      <p:sp>
        <p:nvSpPr>
          <p:cNvPr id="34" name="Bulle narrative : ronde 33"/>
          <p:cNvSpPr/>
          <p:nvPr/>
        </p:nvSpPr>
        <p:spPr>
          <a:xfrm>
            <a:off x="4306693" y="4365677"/>
            <a:ext cx="1813031" cy="767390"/>
          </a:xfrm>
          <a:prstGeom prst="wedgeEllipseCallout">
            <a:avLst>
              <a:gd name="adj1" fmla="val -45915"/>
              <a:gd name="adj2" fmla="val -670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Dis s’il te plait</a:t>
            </a:r>
          </a:p>
        </p:txBody>
      </p:sp>
      <p:sp>
        <p:nvSpPr>
          <p:cNvPr id="35" name="Bulle narrative : ronde 34"/>
          <p:cNvSpPr/>
          <p:nvPr/>
        </p:nvSpPr>
        <p:spPr>
          <a:xfrm>
            <a:off x="5986069" y="3060803"/>
            <a:ext cx="2106879" cy="1008197"/>
          </a:xfrm>
          <a:prstGeom prst="wedgeEllipseCallout">
            <a:avLst>
              <a:gd name="adj1" fmla="val -67177"/>
              <a:gd name="adj2" fmla="val -362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Ne mets pas les coudes sur la table</a:t>
            </a:r>
          </a:p>
        </p:txBody>
      </p:sp>
      <p:sp>
        <p:nvSpPr>
          <p:cNvPr id="36" name="Bulle narrative : ronde 35"/>
          <p:cNvSpPr/>
          <p:nvPr/>
        </p:nvSpPr>
        <p:spPr>
          <a:xfrm>
            <a:off x="5843833" y="4628970"/>
            <a:ext cx="1817354" cy="741820"/>
          </a:xfrm>
          <a:prstGeom prst="wedgeEllipseCallout">
            <a:avLst>
              <a:gd name="adj1" fmla="val -56339"/>
              <a:gd name="adj2" fmla="val -615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Propose ton aide</a:t>
            </a:r>
          </a:p>
        </p:txBody>
      </p:sp>
      <p:sp>
        <p:nvSpPr>
          <p:cNvPr id="37" name="Bulle narrative : ronde 36"/>
          <p:cNvSpPr/>
          <p:nvPr/>
        </p:nvSpPr>
        <p:spPr>
          <a:xfrm>
            <a:off x="3716163" y="4934335"/>
            <a:ext cx="2130931" cy="949586"/>
          </a:xfrm>
          <a:prstGeom prst="wedgeEllipseCallout">
            <a:avLst>
              <a:gd name="adj1" fmla="val -43820"/>
              <a:gd name="adj2" fmla="val -832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Ne mets pas tes doigts dans ton nez</a:t>
            </a:r>
          </a:p>
        </p:txBody>
      </p:sp>
      <p:grpSp>
        <p:nvGrpSpPr>
          <p:cNvPr id="38" name="Groupe 37"/>
          <p:cNvGrpSpPr/>
          <p:nvPr/>
        </p:nvGrpSpPr>
        <p:grpSpPr>
          <a:xfrm>
            <a:off x="244477" y="2228954"/>
            <a:ext cx="1699673" cy="4630515"/>
            <a:chOff x="1796277" y="2217979"/>
            <a:chExt cx="1699673" cy="4630515"/>
          </a:xfrm>
        </p:grpSpPr>
        <p:sp>
          <p:nvSpPr>
            <p:cNvPr id="39" name="Ellipse 38"/>
            <p:cNvSpPr/>
            <p:nvPr/>
          </p:nvSpPr>
          <p:spPr>
            <a:xfrm>
              <a:off x="2120839" y="2225615"/>
              <a:ext cx="897147" cy="802257"/>
            </a:xfrm>
            <a:prstGeom prst="ellipse">
              <a:avLst/>
            </a:prstGeom>
            <a:solidFill>
              <a:srgbClr val="5B3D2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p:cNvSpPr/>
            <p:nvPr/>
          </p:nvSpPr>
          <p:spPr>
            <a:xfrm>
              <a:off x="2086332" y="3214364"/>
              <a:ext cx="966159" cy="17684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1" name="Connecteur droit 40"/>
            <p:cNvCxnSpPr>
              <a:stCxn id="39" idx="4"/>
              <a:endCxn id="40" idx="0"/>
            </p:cNvCxnSpPr>
            <p:nvPr/>
          </p:nvCxnSpPr>
          <p:spPr>
            <a:xfrm flipH="1">
              <a:off x="2569412" y="3027872"/>
              <a:ext cx="1" cy="1864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Ellipse 41"/>
            <p:cNvSpPr/>
            <p:nvPr/>
          </p:nvSpPr>
          <p:spPr>
            <a:xfrm>
              <a:off x="2389385" y="2553981"/>
              <a:ext cx="60385" cy="60385"/>
            </a:xfrm>
            <a:prstGeom prst="ellipse">
              <a:avLst/>
            </a:prstGeom>
            <a:solidFill>
              <a:srgbClr val="3B1B0D"/>
            </a:solidFill>
            <a:ln>
              <a:solidFill>
                <a:srgbClr val="3B1B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Ellipse 42"/>
            <p:cNvSpPr/>
            <p:nvPr/>
          </p:nvSpPr>
          <p:spPr>
            <a:xfrm>
              <a:off x="2685305" y="2553981"/>
              <a:ext cx="60385" cy="60385"/>
            </a:xfrm>
            <a:prstGeom prst="ellipse">
              <a:avLst/>
            </a:prstGeom>
            <a:solidFill>
              <a:srgbClr val="3B1B0D"/>
            </a:solidFill>
            <a:ln>
              <a:solidFill>
                <a:srgbClr val="3B1B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Ellipse 43"/>
            <p:cNvSpPr/>
            <p:nvPr/>
          </p:nvSpPr>
          <p:spPr>
            <a:xfrm>
              <a:off x="2494494" y="2785882"/>
              <a:ext cx="149833" cy="9916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5" name="Connecteur droit 44"/>
            <p:cNvCxnSpPr/>
            <p:nvPr/>
          </p:nvCxnSpPr>
          <p:spPr>
            <a:xfrm>
              <a:off x="3016066" y="3224874"/>
              <a:ext cx="238519" cy="116561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Connecteur droit 45"/>
            <p:cNvCxnSpPr/>
            <p:nvPr/>
          </p:nvCxnSpPr>
          <p:spPr>
            <a:xfrm flipV="1">
              <a:off x="1796277" y="3224875"/>
              <a:ext cx="322775" cy="104806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necteur droit 46"/>
            <p:cNvCxnSpPr/>
            <p:nvPr/>
          </p:nvCxnSpPr>
          <p:spPr>
            <a:xfrm>
              <a:off x="1798610" y="4234299"/>
              <a:ext cx="287722" cy="4543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Connecteur droit 47"/>
            <p:cNvCxnSpPr/>
            <p:nvPr/>
          </p:nvCxnSpPr>
          <p:spPr>
            <a:xfrm flipH="1">
              <a:off x="3230105" y="4017730"/>
              <a:ext cx="265845" cy="38327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Connecteur droit 48"/>
            <p:cNvCxnSpPr/>
            <p:nvPr/>
          </p:nvCxnSpPr>
          <p:spPr>
            <a:xfrm flipH="1" flipV="1">
              <a:off x="2266635" y="4979644"/>
              <a:ext cx="11859" cy="1865714"/>
            </a:xfrm>
            <a:prstGeom prst="line">
              <a:avLst/>
            </a:prstGeom>
            <a:ln w="381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Connecteur droit 49"/>
            <p:cNvCxnSpPr/>
            <p:nvPr/>
          </p:nvCxnSpPr>
          <p:spPr>
            <a:xfrm flipH="1" flipV="1">
              <a:off x="2868926" y="4982780"/>
              <a:ext cx="11859" cy="1865714"/>
            </a:xfrm>
            <a:prstGeom prst="line">
              <a:avLst/>
            </a:prstGeom>
            <a:ln w="3810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Rectangle : avec coins rognés en haut 29"/>
            <p:cNvSpPr/>
            <p:nvPr/>
          </p:nvSpPr>
          <p:spPr>
            <a:xfrm>
              <a:off x="2156792" y="2217979"/>
              <a:ext cx="837328" cy="265092"/>
            </a:xfrm>
            <a:custGeom>
              <a:avLst/>
              <a:gdLst>
                <a:gd name="connsiteX0" fmla="*/ 43133 w 801043"/>
                <a:gd name="connsiteY0" fmla="*/ 0 h 258793"/>
                <a:gd name="connsiteX1" fmla="*/ 757910 w 801043"/>
                <a:gd name="connsiteY1" fmla="*/ 0 h 258793"/>
                <a:gd name="connsiteX2" fmla="*/ 801043 w 801043"/>
                <a:gd name="connsiteY2" fmla="*/ 43133 h 258793"/>
                <a:gd name="connsiteX3" fmla="*/ 801043 w 801043"/>
                <a:gd name="connsiteY3" fmla="*/ 258793 h 258793"/>
                <a:gd name="connsiteX4" fmla="*/ 801043 w 801043"/>
                <a:gd name="connsiteY4" fmla="*/ 258793 h 258793"/>
                <a:gd name="connsiteX5" fmla="*/ 0 w 801043"/>
                <a:gd name="connsiteY5" fmla="*/ 258793 h 258793"/>
                <a:gd name="connsiteX6" fmla="*/ 0 w 801043"/>
                <a:gd name="connsiteY6" fmla="*/ 258793 h 258793"/>
                <a:gd name="connsiteX7" fmla="*/ 0 w 801043"/>
                <a:gd name="connsiteY7" fmla="*/ 43133 h 258793"/>
                <a:gd name="connsiteX8" fmla="*/ 43133 w 801043"/>
                <a:gd name="connsiteY8" fmla="*/ 0 h 258793"/>
                <a:gd name="connsiteX0" fmla="*/ 261794 w 801043"/>
                <a:gd name="connsiteY0" fmla="*/ 39756 h 258793"/>
                <a:gd name="connsiteX1" fmla="*/ 757910 w 801043"/>
                <a:gd name="connsiteY1" fmla="*/ 0 h 258793"/>
                <a:gd name="connsiteX2" fmla="*/ 801043 w 801043"/>
                <a:gd name="connsiteY2" fmla="*/ 43133 h 258793"/>
                <a:gd name="connsiteX3" fmla="*/ 801043 w 801043"/>
                <a:gd name="connsiteY3" fmla="*/ 258793 h 258793"/>
                <a:gd name="connsiteX4" fmla="*/ 801043 w 801043"/>
                <a:gd name="connsiteY4" fmla="*/ 258793 h 258793"/>
                <a:gd name="connsiteX5" fmla="*/ 0 w 801043"/>
                <a:gd name="connsiteY5" fmla="*/ 258793 h 258793"/>
                <a:gd name="connsiteX6" fmla="*/ 0 w 801043"/>
                <a:gd name="connsiteY6" fmla="*/ 258793 h 258793"/>
                <a:gd name="connsiteX7" fmla="*/ 0 w 801043"/>
                <a:gd name="connsiteY7" fmla="*/ 43133 h 258793"/>
                <a:gd name="connsiteX8" fmla="*/ 261794 w 801043"/>
                <a:gd name="connsiteY8" fmla="*/ 39756 h 258793"/>
                <a:gd name="connsiteX0" fmla="*/ 261794 w 801043"/>
                <a:gd name="connsiteY0" fmla="*/ 39756 h 258793"/>
                <a:gd name="connsiteX1" fmla="*/ 757910 w 801043"/>
                <a:gd name="connsiteY1" fmla="*/ 0 h 258793"/>
                <a:gd name="connsiteX2" fmla="*/ 612200 w 801043"/>
                <a:gd name="connsiteY2" fmla="*/ 112707 h 258793"/>
                <a:gd name="connsiteX3" fmla="*/ 801043 w 801043"/>
                <a:gd name="connsiteY3" fmla="*/ 258793 h 258793"/>
                <a:gd name="connsiteX4" fmla="*/ 801043 w 801043"/>
                <a:gd name="connsiteY4" fmla="*/ 258793 h 258793"/>
                <a:gd name="connsiteX5" fmla="*/ 0 w 801043"/>
                <a:gd name="connsiteY5" fmla="*/ 258793 h 258793"/>
                <a:gd name="connsiteX6" fmla="*/ 0 w 801043"/>
                <a:gd name="connsiteY6" fmla="*/ 258793 h 258793"/>
                <a:gd name="connsiteX7" fmla="*/ 0 w 801043"/>
                <a:gd name="connsiteY7" fmla="*/ 43133 h 258793"/>
                <a:gd name="connsiteX8" fmla="*/ 261794 w 801043"/>
                <a:gd name="connsiteY8" fmla="*/ 39756 h 258793"/>
                <a:gd name="connsiteX0" fmla="*/ 261794 w 801043"/>
                <a:gd name="connsiteY0" fmla="*/ 39756 h 258793"/>
                <a:gd name="connsiteX1" fmla="*/ 757910 w 801043"/>
                <a:gd name="connsiteY1" fmla="*/ 0 h 258793"/>
                <a:gd name="connsiteX2" fmla="*/ 721691 w 801043"/>
                <a:gd name="connsiteY2" fmla="*/ 124544 h 258793"/>
                <a:gd name="connsiteX3" fmla="*/ 801043 w 801043"/>
                <a:gd name="connsiteY3" fmla="*/ 258793 h 258793"/>
                <a:gd name="connsiteX4" fmla="*/ 801043 w 801043"/>
                <a:gd name="connsiteY4" fmla="*/ 258793 h 258793"/>
                <a:gd name="connsiteX5" fmla="*/ 0 w 801043"/>
                <a:gd name="connsiteY5" fmla="*/ 258793 h 258793"/>
                <a:gd name="connsiteX6" fmla="*/ 0 w 801043"/>
                <a:gd name="connsiteY6" fmla="*/ 258793 h 258793"/>
                <a:gd name="connsiteX7" fmla="*/ 0 w 801043"/>
                <a:gd name="connsiteY7" fmla="*/ 43133 h 258793"/>
                <a:gd name="connsiteX8" fmla="*/ 261794 w 801043"/>
                <a:gd name="connsiteY8" fmla="*/ 39756 h 258793"/>
                <a:gd name="connsiteX0" fmla="*/ 261794 w 801043"/>
                <a:gd name="connsiteY0" fmla="*/ 24960 h 243997"/>
                <a:gd name="connsiteX1" fmla="*/ 521172 w 801043"/>
                <a:gd name="connsiteY1" fmla="*/ 0 h 243997"/>
                <a:gd name="connsiteX2" fmla="*/ 721691 w 801043"/>
                <a:gd name="connsiteY2" fmla="*/ 109748 h 243997"/>
                <a:gd name="connsiteX3" fmla="*/ 801043 w 801043"/>
                <a:gd name="connsiteY3" fmla="*/ 243997 h 243997"/>
                <a:gd name="connsiteX4" fmla="*/ 801043 w 801043"/>
                <a:gd name="connsiteY4" fmla="*/ 243997 h 243997"/>
                <a:gd name="connsiteX5" fmla="*/ 0 w 801043"/>
                <a:gd name="connsiteY5" fmla="*/ 243997 h 243997"/>
                <a:gd name="connsiteX6" fmla="*/ 0 w 801043"/>
                <a:gd name="connsiteY6" fmla="*/ 243997 h 243997"/>
                <a:gd name="connsiteX7" fmla="*/ 0 w 801043"/>
                <a:gd name="connsiteY7" fmla="*/ 28337 h 243997"/>
                <a:gd name="connsiteX8" fmla="*/ 261794 w 801043"/>
                <a:gd name="connsiteY8" fmla="*/ 24960 h 243997"/>
                <a:gd name="connsiteX0" fmla="*/ 320978 w 801043"/>
                <a:gd name="connsiteY0" fmla="*/ 1286 h 243997"/>
                <a:gd name="connsiteX1" fmla="*/ 521172 w 801043"/>
                <a:gd name="connsiteY1" fmla="*/ 0 h 243997"/>
                <a:gd name="connsiteX2" fmla="*/ 721691 w 801043"/>
                <a:gd name="connsiteY2" fmla="*/ 109748 h 243997"/>
                <a:gd name="connsiteX3" fmla="*/ 801043 w 801043"/>
                <a:gd name="connsiteY3" fmla="*/ 243997 h 243997"/>
                <a:gd name="connsiteX4" fmla="*/ 801043 w 801043"/>
                <a:gd name="connsiteY4" fmla="*/ 243997 h 243997"/>
                <a:gd name="connsiteX5" fmla="*/ 0 w 801043"/>
                <a:gd name="connsiteY5" fmla="*/ 243997 h 243997"/>
                <a:gd name="connsiteX6" fmla="*/ 0 w 801043"/>
                <a:gd name="connsiteY6" fmla="*/ 243997 h 243997"/>
                <a:gd name="connsiteX7" fmla="*/ 0 w 801043"/>
                <a:gd name="connsiteY7" fmla="*/ 28337 h 243997"/>
                <a:gd name="connsiteX8" fmla="*/ 320978 w 801043"/>
                <a:gd name="connsiteY8" fmla="*/ 1286 h 243997"/>
                <a:gd name="connsiteX0" fmla="*/ 320978 w 801043"/>
                <a:gd name="connsiteY0" fmla="*/ 1286 h 243997"/>
                <a:gd name="connsiteX1" fmla="*/ 521172 w 801043"/>
                <a:gd name="connsiteY1" fmla="*/ 0 h 243997"/>
                <a:gd name="connsiteX2" fmla="*/ 721691 w 801043"/>
                <a:gd name="connsiteY2" fmla="*/ 109748 h 243997"/>
                <a:gd name="connsiteX3" fmla="*/ 801043 w 801043"/>
                <a:gd name="connsiteY3" fmla="*/ 243997 h 243997"/>
                <a:gd name="connsiteX4" fmla="*/ 801043 w 801043"/>
                <a:gd name="connsiteY4" fmla="*/ 243997 h 243997"/>
                <a:gd name="connsiteX5" fmla="*/ 0 w 801043"/>
                <a:gd name="connsiteY5" fmla="*/ 243997 h 243997"/>
                <a:gd name="connsiteX6" fmla="*/ 0 w 801043"/>
                <a:gd name="connsiteY6" fmla="*/ 243997 h 243997"/>
                <a:gd name="connsiteX7" fmla="*/ 82858 w 801043"/>
                <a:gd name="connsiteY7" fmla="*/ 102318 h 243997"/>
                <a:gd name="connsiteX8" fmla="*/ 320978 w 801043"/>
                <a:gd name="connsiteY8" fmla="*/ 1286 h 243997"/>
                <a:gd name="connsiteX0" fmla="*/ 320978 w 801043"/>
                <a:gd name="connsiteY0" fmla="*/ 1286 h 243997"/>
                <a:gd name="connsiteX1" fmla="*/ 521172 w 801043"/>
                <a:gd name="connsiteY1" fmla="*/ 0 h 243997"/>
                <a:gd name="connsiteX2" fmla="*/ 721691 w 801043"/>
                <a:gd name="connsiteY2" fmla="*/ 109748 h 243997"/>
                <a:gd name="connsiteX3" fmla="*/ 801043 w 801043"/>
                <a:gd name="connsiteY3" fmla="*/ 243997 h 243997"/>
                <a:gd name="connsiteX4" fmla="*/ 801043 w 801043"/>
                <a:gd name="connsiteY4" fmla="*/ 243997 h 243997"/>
                <a:gd name="connsiteX5" fmla="*/ 0 w 801043"/>
                <a:gd name="connsiteY5" fmla="*/ 243997 h 243997"/>
                <a:gd name="connsiteX6" fmla="*/ 0 w 801043"/>
                <a:gd name="connsiteY6" fmla="*/ 243997 h 243997"/>
                <a:gd name="connsiteX7" fmla="*/ 82858 w 801043"/>
                <a:gd name="connsiteY7" fmla="*/ 102318 h 243997"/>
                <a:gd name="connsiteX8" fmla="*/ 320978 w 801043"/>
                <a:gd name="connsiteY8" fmla="*/ 1286 h 243997"/>
                <a:gd name="connsiteX0" fmla="*/ 288427 w 801043"/>
                <a:gd name="connsiteY0" fmla="*/ 0 h 245670"/>
                <a:gd name="connsiteX1" fmla="*/ 521172 w 801043"/>
                <a:gd name="connsiteY1" fmla="*/ 1673 h 245670"/>
                <a:gd name="connsiteX2" fmla="*/ 721691 w 801043"/>
                <a:gd name="connsiteY2" fmla="*/ 111421 h 245670"/>
                <a:gd name="connsiteX3" fmla="*/ 801043 w 801043"/>
                <a:gd name="connsiteY3" fmla="*/ 245670 h 245670"/>
                <a:gd name="connsiteX4" fmla="*/ 801043 w 801043"/>
                <a:gd name="connsiteY4" fmla="*/ 245670 h 245670"/>
                <a:gd name="connsiteX5" fmla="*/ 0 w 801043"/>
                <a:gd name="connsiteY5" fmla="*/ 245670 h 245670"/>
                <a:gd name="connsiteX6" fmla="*/ 0 w 801043"/>
                <a:gd name="connsiteY6" fmla="*/ 245670 h 245670"/>
                <a:gd name="connsiteX7" fmla="*/ 82858 w 801043"/>
                <a:gd name="connsiteY7" fmla="*/ 103991 h 245670"/>
                <a:gd name="connsiteX8" fmla="*/ 288427 w 801043"/>
                <a:gd name="connsiteY8" fmla="*/ 0 h 245670"/>
                <a:gd name="connsiteX0" fmla="*/ 288427 w 801043"/>
                <a:gd name="connsiteY0" fmla="*/ 0 h 245670"/>
                <a:gd name="connsiteX1" fmla="*/ 521172 w 801043"/>
                <a:gd name="connsiteY1" fmla="*/ 1673 h 245670"/>
                <a:gd name="connsiteX2" fmla="*/ 721691 w 801043"/>
                <a:gd name="connsiteY2" fmla="*/ 111421 h 245670"/>
                <a:gd name="connsiteX3" fmla="*/ 801043 w 801043"/>
                <a:gd name="connsiteY3" fmla="*/ 245670 h 245670"/>
                <a:gd name="connsiteX4" fmla="*/ 801043 w 801043"/>
                <a:gd name="connsiteY4" fmla="*/ 245670 h 245670"/>
                <a:gd name="connsiteX5" fmla="*/ 397258 w 801043"/>
                <a:gd name="connsiteY5" fmla="*/ 183501 h 245670"/>
                <a:gd name="connsiteX6" fmla="*/ 0 w 801043"/>
                <a:gd name="connsiteY6" fmla="*/ 245670 h 245670"/>
                <a:gd name="connsiteX7" fmla="*/ 0 w 801043"/>
                <a:gd name="connsiteY7" fmla="*/ 245670 h 245670"/>
                <a:gd name="connsiteX8" fmla="*/ 82858 w 801043"/>
                <a:gd name="connsiteY8" fmla="*/ 103991 h 245670"/>
                <a:gd name="connsiteX9" fmla="*/ 288427 w 801043"/>
                <a:gd name="connsiteY9" fmla="*/ 0 h 245670"/>
                <a:gd name="connsiteX0" fmla="*/ 288427 w 801043"/>
                <a:gd name="connsiteY0" fmla="*/ 0 h 245670"/>
                <a:gd name="connsiteX1" fmla="*/ 521172 w 801043"/>
                <a:gd name="connsiteY1" fmla="*/ 1673 h 245670"/>
                <a:gd name="connsiteX2" fmla="*/ 721691 w 801043"/>
                <a:gd name="connsiteY2" fmla="*/ 111421 h 245670"/>
                <a:gd name="connsiteX3" fmla="*/ 801043 w 801043"/>
                <a:gd name="connsiteY3" fmla="*/ 245670 h 245670"/>
                <a:gd name="connsiteX4" fmla="*/ 801043 w 801043"/>
                <a:gd name="connsiteY4" fmla="*/ 245670 h 245670"/>
                <a:gd name="connsiteX5" fmla="*/ 258175 w 801043"/>
                <a:gd name="connsiteY5" fmla="*/ 127276 h 245670"/>
                <a:gd name="connsiteX6" fmla="*/ 0 w 801043"/>
                <a:gd name="connsiteY6" fmla="*/ 245670 h 245670"/>
                <a:gd name="connsiteX7" fmla="*/ 0 w 801043"/>
                <a:gd name="connsiteY7" fmla="*/ 245670 h 245670"/>
                <a:gd name="connsiteX8" fmla="*/ 82858 w 801043"/>
                <a:gd name="connsiteY8" fmla="*/ 103991 h 245670"/>
                <a:gd name="connsiteX9" fmla="*/ 288427 w 801043"/>
                <a:gd name="connsiteY9" fmla="*/ 0 h 245670"/>
                <a:gd name="connsiteX0" fmla="*/ 288427 w 801043"/>
                <a:gd name="connsiteY0" fmla="*/ 0 h 245670"/>
                <a:gd name="connsiteX1" fmla="*/ 521172 w 801043"/>
                <a:gd name="connsiteY1" fmla="*/ 1673 h 245670"/>
                <a:gd name="connsiteX2" fmla="*/ 721691 w 801043"/>
                <a:gd name="connsiteY2" fmla="*/ 111421 h 245670"/>
                <a:gd name="connsiteX3" fmla="*/ 801043 w 801043"/>
                <a:gd name="connsiteY3" fmla="*/ 245670 h 245670"/>
                <a:gd name="connsiteX4" fmla="*/ 801043 w 801043"/>
                <a:gd name="connsiteY4" fmla="*/ 245670 h 245670"/>
                <a:gd name="connsiteX5" fmla="*/ 557056 w 801043"/>
                <a:gd name="connsiteY5" fmla="*/ 142072 h 245670"/>
                <a:gd name="connsiteX6" fmla="*/ 258175 w 801043"/>
                <a:gd name="connsiteY6" fmla="*/ 127276 h 245670"/>
                <a:gd name="connsiteX7" fmla="*/ 0 w 801043"/>
                <a:gd name="connsiteY7" fmla="*/ 245670 h 245670"/>
                <a:gd name="connsiteX8" fmla="*/ 0 w 801043"/>
                <a:gd name="connsiteY8" fmla="*/ 245670 h 245670"/>
                <a:gd name="connsiteX9" fmla="*/ 82858 w 801043"/>
                <a:gd name="connsiteY9" fmla="*/ 103991 h 245670"/>
                <a:gd name="connsiteX10" fmla="*/ 288427 w 801043"/>
                <a:gd name="connsiteY10" fmla="*/ 0 h 245670"/>
                <a:gd name="connsiteX0" fmla="*/ 288427 w 801043"/>
                <a:gd name="connsiteY0" fmla="*/ 0 h 245670"/>
                <a:gd name="connsiteX1" fmla="*/ 521172 w 801043"/>
                <a:gd name="connsiteY1" fmla="*/ 1673 h 245670"/>
                <a:gd name="connsiteX2" fmla="*/ 721691 w 801043"/>
                <a:gd name="connsiteY2" fmla="*/ 111421 h 245670"/>
                <a:gd name="connsiteX3" fmla="*/ 801043 w 801043"/>
                <a:gd name="connsiteY3" fmla="*/ 245670 h 245670"/>
                <a:gd name="connsiteX4" fmla="*/ 801043 w 801043"/>
                <a:gd name="connsiteY4" fmla="*/ 245670 h 245670"/>
                <a:gd name="connsiteX5" fmla="*/ 557056 w 801043"/>
                <a:gd name="connsiteY5" fmla="*/ 142072 h 245670"/>
                <a:gd name="connsiteX6" fmla="*/ 412054 w 801043"/>
                <a:gd name="connsiteY6" fmla="*/ 174623 h 245670"/>
                <a:gd name="connsiteX7" fmla="*/ 258175 w 801043"/>
                <a:gd name="connsiteY7" fmla="*/ 127276 h 245670"/>
                <a:gd name="connsiteX8" fmla="*/ 0 w 801043"/>
                <a:gd name="connsiteY8" fmla="*/ 245670 h 245670"/>
                <a:gd name="connsiteX9" fmla="*/ 0 w 801043"/>
                <a:gd name="connsiteY9" fmla="*/ 245670 h 245670"/>
                <a:gd name="connsiteX10" fmla="*/ 82858 w 801043"/>
                <a:gd name="connsiteY10" fmla="*/ 103991 h 245670"/>
                <a:gd name="connsiteX11" fmla="*/ 288427 w 801043"/>
                <a:gd name="connsiteY11" fmla="*/ 0 h 245670"/>
                <a:gd name="connsiteX0" fmla="*/ 288427 w 801043"/>
                <a:gd name="connsiteY0" fmla="*/ 0 h 245670"/>
                <a:gd name="connsiteX1" fmla="*/ 521172 w 801043"/>
                <a:gd name="connsiteY1" fmla="*/ 1673 h 245670"/>
                <a:gd name="connsiteX2" fmla="*/ 721691 w 801043"/>
                <a:gd name="connsiteY2" fmla="*/ 111421 h 245670"/>
                <a:gd name="connsiteX3" fmla="*/ 801043 w 801043"/>
                <a:gd name="connsiteY3" fmla="*/ 245670 h 245670"/>
                <a:gd name="connsiteX4" fmla="*/ 801043 w 801043"/>
                <a:gd name="connsiteY4" fmla="*/ 245670 h 245670"/>
                <a:gd name="connsiteX5" fmla="*/ 580730 w 801043"/>
                <a:gd name="connsiteY5" fmla="*/ 130236 h 245670"/>
                <a:gd name="connsiteX6" fmla="*/ 412054 w 801043"/>
                <a:gd name="connsiteY6" fmla="*/ 174623 h 245670"/>
                <a:gd name="connsiteX7" fmla="*/ 258175 w 801043"/>
                <a:gd name="connsiteY7" fmla="*/ 127276 h 245670"/>
                <a:gd name="connsiteX8" fmla="*/ 0 w 801043"/>
                <a:gd name="connsiteY8" fmla="*/ 245670 h 245670"/>
                <a:gd name="connsiteX9" fmla="*/ 0 w 801043"/>
                <a:gd name="connsiteY9" fmla="*/ 245670 h 245670"/>
                <a:gd name="connsiteX10" fmla="*/ 82858 w 801043"/>
                <a:gd name="connsiteY10" fmla="*/ 103991 h 245670"/>
                <a:gd name="connsiteX11" fmla="*/ 288427 w 801043"/>
                <a:gd name="connsiteY11" fmla="*/ 0 h 245670"/>
                <a:gd name="connsiteX0" fmla="*/ 288427 w 801043"/>
                <a:gd name="connsiteY0" fmla="*/ 0 h 245670"/>
                <a:gd name="connsiteX1" fmla="*/ 521172 w 801043"/>
                <a:gd name="connsiteY1" fmla="*/ 1673 h 245670"/>
                <a:gd name="connsiteX2" fmla="*/ 721691 w 801043"/>
                <a:gd name="connsiteY2" fmla="*/ 111421 h 245670"/>
                <a:gd name="connsiteX3" fmla="*/ 801043 w 801043"/>
                <a:gd name="connsiteY3" fmla="*/ 245670 h 245670"/>
                <a:gd name="connsiteX4" fmla="*/ 801043 w 801043"/>
                <a:gd name="connsiteY4" fmla="*/ 245670 h 245670"/>
                <a:gd name="connsiteX5" fmla="*/ 580730 w 801043"/>
                <a:gd name="connsiteY5" fmla="*/ 130236 h 245670"/>
                <a:gd name="connsiteX6" fmla="*/ 412054 w 801043"/>
                <a:gd name="connsiteY6" fmla="*/ 174623 h 245670"/>
                <a:gd name="connsiteX7" fmla="*/ 258175 w 801043"/>
                <a:gd name="connsiteY7" fmla="*/ 127276 h 245670"/>
                <a:gd name="connsiteX8" fmla="*/ 0 w 801043"/>
                <a:gd name="connsiteY8" fmla="*/ 245670 h 245670"/>
                <a:gd name="connsiteX9" fmla="*/ 0 w 801043"/>
                <a:gd name="connsiteY9" fmla="*/ 245670 h 245670"/>
                <a:gd name="connsiteX10" fmla="*/ 82858 w 801043"/>
                <a:gd name="connsiteY10" fmla="*/ 103991 h 245670"/>
                <a:gd name="connsiteX11" fmla="*/ 288427 w 801043"/>
                <a:gd name="connsiteY11" fmla="*/ 0 h 245670"/>
                <a:gd name="connsiteX0" fmla="*/ 288427 w 801043"/>
                <a:gd name="connsiteY0" fmla="*/ 0 h 245670"/>
                <a:gd name="connsiteX1" fmla="*/ 521172 w 801043"/>
                <a:gd name="connsiteY1" fmla="*/ 1673 h 245670"/>
                <a:gd name="connsiteX2" fmla="*/ 721691 w 801043"/>
                <a:gd name="connsiteY2" fmla="*/ 111421 h 245670"/>
                <a:gd name="connsiteX3" fmla="*/ 801043 w 801043"/>
                <a:gd name="connsiteY3" fmla="*/ 245670 h 245670"/>
                <a:gd name="connsiteX4" fmla="*/ 757500 w 801043"/>
                <a:gd name="connsiteY4" fmla="*/ 197289 h 245670"/>
                <a:gd name="connsiteX5" fmla="*/ 580730 w 801043"/>
                <a:gd name="connsiteY5" fmla="*/ 130236 h 245670"/>
                <a:gd name="connsiteX6" fmla="*/ 412054 w 801043"/>
                <a:gd name="connsiteY6" fmla="*/ 174623 h 245670"/>
                <a:gd name="connsiteX7" fmla="*/ 258175 w 801043"/>
                <a:gd name="connsiteY7" fmla="*/ 127276 h 245670"/>
                <a:gd name="connsiteX8" fmla="*/ 0 w 801043"/>
                <a:gd name="connsiteY8" fmla="*/ 245670 h 245670"/>
                <a:gd name="connsiteX9" fmla="*/ 0 w 801043"/>
                <a:gd name="connsiteY9" fmla="*/ 245670 h 245670"/>
                <a:gd name="connsiteX10" fmla="*/ 82858 w 801043"/>
                <a:gd name="connsiteY10" fmla="*/ 103991 h 245670"/>
                <a:gd name="connsiteX11" fmla="*/ 288427 w 801043"/>
                <a:gd name="connsiteY11" fmla="*/ 0 h 245670"/>
                <a:gd name="connsiteX0" fmla="*/ 288427 w 825233"/>
                <a:gd name="connsiteY0" fmla="*/ 0 h 257765"/>
                <a:gd name="connsiteX1" fmla="*/ 521172 w 825233"/>
                <a:gd name="connsiteY1" fmla="*/ 1673 h 257765"/>
                <a:gd name="connsiteX2" fmla="*/ 721691 w 825233"/>
                <a:gd name="connsiteY2" fmla="*/ 111421 h 257765"/>
                <a:gd name="connsiteX3" fmla="*/ 825233 w 825233"/>
                <a:gd name="connsiteY3" fmla="*/ 257765 h 257765"/>
                <a:gd name="connsiteX4" fmla="*/ 757500 w 825233"/>
                <a:gd name="connsiteY4" fmla="*/ 197289 h 257765"/>
                <a:gd name="connsiteX5" fmla="*/ 580730 w 825233"/>
                <a:gd name="connsiteY5" fmla="*/ 130236 h 257765"/>
                <a:gd name="connsiteX6" fmla="*/ 412054 w 825233"/>
                <a:gd name="connsiteY6" fmla="*/ 174623 h 257765"/>
                <a:gd name="connsiteX7" fmla="*/ 258175 w 825233"/>
                <a:gd name="connsiteY7" fmla="*/ 127276 h 257765"/>
                <a:gd name="connsiteX8" fmla="*/ 0 w 825233"/>
                <a:gd name="connsiteY8" fmla="*/ 245670 h 257765"/>
                <a:gd name="connsiteX9" fmla="*/ 0 w 825233"/>
                <a:gd name="connsiteY9" fmla="*/ 245670 h 257765"/>
                <a:gd name="connsiteX10" fmla="*/ 82858 w 825233"/>
                <a:gd name="connsiteY10" fmla="*/ 103991 h 257765"/>
                <a:gd name="connsiteX11" fmla="*/ 288427 w 825233"/>
                <a:gd name="connsiteY11" fmla="*/ 0 h 257765"/>
                <a:gd name="connsiteX0" fmla="*/ 288427 w 825233"/>
                <a:gd name="connsiteY0" fmla="*/ 0 h 257765"/>
                <a:gd name="connsiteX1" fmla="*/ 521172 w 825233"/>
                <a:gd name="connsiteY1" fmla="*/ 1673 h 257765"/>
                <a:gd name="connsiteX2" fmla="*/ 721691 w 825233"/>
                <a:gd name="connsiteY2" fmla="*/ 111421 h 257765"/>
                <a:gd name="connsiteX3" fmla="*/ 825233 w 825233"/>
                <a:gd name="connsiteY3" fmla="*/ 257765 h 257765"/>
                <a:gd name="connsiteX4" fmla="*/ 580730 w 825233"/>
                <a:gd name="connsiteY4" fmla="*/ 130236 h 257765"/>
                <a:gd name="connsiteX5" fmla="*/ 412054 w 825233"/>
                <a:gd name="connsiteY5" fmla="*/ 174623 h 257765"/>
                <a:gd name="connsiteX6" fmla="*/ 258175 w 825233"/>
                <a:gd name="connsiteY6" fmla="*/ 127276 h 257765"/>
                <a:gd name="connsiteX7" fmla="*/ 0 w 825233"/>
                <a:gd name="connsiteY7" fmla="*/ 245670 h 257765"/>
                <a:gd name="connsiteX8" fmla="*/ 0 w 825233"/>
                <a:gd name="connsiteY8" fmla="*/ 245670 h 257765"/>
                <a:gd name="connsiteX9" fmla="*/ 82858 w 825233"/>
                <a:gd name="connsiteY9" fmla="*/ 103991 h 257765"/>
                <a:gd name="connsiteX10" fmla="*/ 288427 w 825233"/>
                <a:gd name="connsiteY10" fmla="*/ 0 h 257765"/>
                <a:gd name="connsiteX0" fmla="*/ 288427 w 825233"/>
                <a:gd name="connsiteY0" fmla="*/ 0 h 257765"/>
                <a:gd name="connsiteX1" fmla="*/ 521172 w 825233"/>
                <a:gd name="connsiteY1" fmla="*/ 1673 h 257765"/>
                <a:gd name="connsiteX2" fmla="*/ 721691 w 825233"/>
                <a:gd name="connsiteY2" fmla="*/ 111421 h 257765"/>
                <a:gd name="connsiteX3" fmla="*/ 825233 w 825233"/>
                <a:gd name="connsiteY3" fmla="*/ 257765 h 257765"/>
                <a:gd name="connsiteX4" fmla="*/ 580730 w 825233"/>
                <a:gd name="connsiteY4" fmla="*/ 130236 h 257765"/>
                <a:gd name="connsiteX5" fmla="*/ 412054 w 825233"/>
                <a:gd name="connsiteY5" fmla="*/ 174623 h 257765"/>
                <a:gd name="connsiteX6" fmla="*/ 258175 w 825233"/>
                <a:gd name="connsiteY6" fmla="*/ 127276 h 257765"/>
                <a:gd name="connsiteX7" fmla="*/ 0 w 825233"/>
                <a:gd name="connsiteY7" fmla="*/ 245670 h 257765"/>
                <a:gd name="connsiteX8" fmla="*/ 0 w 825233"/>
                <a:gd name="connsiteY8" fmla="*/ 245670 h 257765"/>
                <a:gd name="connsiteX9" fmla="*/ 82858 w 825233"/>
                <a:gd name="connsiteY9" fmla="*/ 103991 h 257765"/>
                <a:gd name="connsiteX10" fmla="*/ 288427 w 825233"/>
                <a:gd name="connsiteY10" fmla="*/ 0 h 257765"/>
                <a:gd name="connsiteX0" fmla="*/ 288427 w 825233"/>
                <a:gd name="connsiteY0" fmla="*/ 0 h 257765"/>
                <a:gd name="connsiteX1" fmla="*/ 521172 w 825233"/>
                <a:gd name="connsiteY1" fmla="*/ 1673 h 257765"/>
                <a:gd name="connsiteX2" fmla="*/ 721691 w 825233"/>
                <a:gd name="connsiteY2" fmla="*/ 111421 h 257765"/>
                <a:gd name="connsiteX3" fmla="*/ 825233 w 825233"/>
                <a:gd name="connsiteY3" fmla="*/ 257765 h 257765"/>
                <a:gd name="connsiteX4" fmla="*/ 580730 w 825233"/>
                <a:gd name="connsiteY4" fmla="*/ 130236 h 257765"/>
                <a:gd name="connsiteX5" fmla="*/ 412054 w 825233"/>
                <a:gd name="connsiteY5" fmla="*/ 174623 h 257765"/>
                <a:gd name="connsiteX6" fmla="*/ 258175 w 825233"/>
                <a:gd name="connsiteY6" fmla="*/ 127276 h 257765"/>
                <a:gd name="connsiteX7" fmla="*/ 0 w 825233"/>
                <a:gd name="connsiteY7" fmla="*/ 245670 h 257765"/>
                <a:gd name="connsiteX8" fmla="*/ 0 w 825233"/>
                <a:gd name="connsiteY8" fmla="*/ 245670 h 257765"/>
                <a:gd name="connsiteX9" fmla="*/ 82858 w 825233"/>
                <a:gd name="connsiteY9" fmla="*/ 103991 h 257765"/>
                <a:gd name="connsiteX10" fmla="*/ 288427 w 825233"/>
                <a:gd name="connsiteY10" fmla="*/ 0 h 257765"/>
                <a:gd name="connsiteX0" fmla="*/ 288427 w 825233"/>
                <a:gd name="connsiteY0" fmla="*/ 2143 h 259908"/>
                <a:gd name="connsiteX1" fmla="*/ 521172 w 825233"/>
                <a:gd name="connsiteY1" fmla="*/ 3816 h 259908"/>
                <a:gd name="connsiteX2" fmla="*/ 721691 w 825233"/>
                <a:gd name="connsiteY2" fmla="*/ 113564 h 259908"/>
                <a:gd name="connsiteX3" fmla="*/ 825233 w 825233"/>
                <a:gd name="connsiteY3" fmla="*/ 259908 h 259908"/>
                <a:gd name="connsiteX4" fmla="*/ 580730 w 825233"/>
                <a:gd name="connsiteY4" fmla="*/ 132379 h 259908"/>
                <a:gd name="connsiteX5" fmla="*/ 412054 w 825233"/>
                <a:gd name="connsiteY5" fmla="*/ 176766 h 259908"/>
                <a:gd name="connsiteX6" fmla="*/ 258175 w 825233"/>
                <a:gd name="connsiteY6" fmla="*/ 129419 h 259908"/>
                <a:gd name="connsiteX7" fmla="*/ 0 w 825233"/>
                <a:gd name="connsiteY7" fmla="*/ 247813 h 259908"/>
                <a:gd name="connsiteX8" fmla="*/ 0 w 825233"/>
                <a:gd name="connsiteY8" fmla="*/ 247813 h 259908"/>
                <a:gd name="connsiteX9" fmla="*/ 82858 w 825233"/>
                <a:gd name="connsiteY9" fmla="*/ 106134 h 259908"/>
                <a:gd name="connsiteX10" fmla="*/ 288427 w 825233"/>
                <a:gd name="connsiteY10" fmla="*/ 2143 h 259908"/>
                <a:gd name="connsiteX0" fmla="*/ 288427 w 825233"/>
                <a:gd name="connsiteY0" fmla="*/ 2143 h 259908"/>
                <a:gd name="connsiteX1" fmla="*/ 521172 w 825233"/>
                <a:gd name="connsiteY1" fmla="*/ 3816 h 259908"/>
                <a:gd name="connsiteX2" fmla="*/ 721691 w 825233"/>
                <a:gd name="connsiteY2" fmla="*/ 113564 h 259908"/>
                <a:gd name="connsiteX3" fmla="*/ 825233 w 825233"/>
                <a:gd name="connsiteY3" fmla="*/ 259908 h 259908"/>
                <a:gd name="connsiteX4" fmla="*/ 580730 w 825233"/>
                <a:gd name="connsiteY4" fmla="*/ 132379 h 259908"/>
                <a:gd name="connsiteX5" fmla="*/ 412054 w 825233"/>
                <a:gd name="connsiteY5" fmla="*/ 176766 h 259908"/>
                <a:gd name="connsiteX6" fmla="*/ 258175 w 825233"/>
                <a:gd name="connsiteY6" fmla="*/ 129419 h 259908"/>
                <a:gd name="connsiteX7" fmla="*/ 0 w 825233"/>
                <a:gd name="connsiteY7" fmla="*/ 247813 h 259908"/>
                <a:gd name="connsiteX8" fmla="*/ 0 w 825233"/>
                <a:gd name="connsiteY8" fmla="*/ 247813 h 259908"/>
                <a:gd name="connsiteX9" fmla="*/ 82858 w 825233"/>
                <a:gd name="connsiteY9" fmla="*/ 106134 h 259908"/>
                <a:gd name="connsiteX10" fmla="*/ 288427 w 825233"/>
                <a:gd name="connsiteY10" fmla="*/ 2143 h 259908"/>
                <a:gd name="connsiteX0" fmla="*/ 288427 w 825233"/>
                <a:gd name="connsiteY0" fmla="*/ 4280 h 262045"/>
                <a:gd name="connsiteX1" fmla="*/ 521172 w 825233"/>
                <a:gd name="connsiteY1" fmla="*/ 5953 h 262045"/>
                <a:gd name="connsiteX2" fmla="*/ 721691 w 825233"/>
                <a:gd name="connsiteY2" fmla="*/ 115701 h 262045"/>
                <a:gd name="connsiteX3" fmla="*/ 825233 w 825233"/>
                <a:gd name="connsiteY3" fmla="*/ 262045 h 262045"/>
                <a:gd name="connsiteX4" fmla="*/ 580730 w 825233"/>
                <a:gd name="connsiteY4" fmla="*/ 134516 h 262045"/>
                <a:gd name="connsiteX5" fmla="*/ 412054 w 825233"/>
                <a:gd name="connsiteY5" fmla="*/ 178903 h 262045"/>
                <a:gd name="connsiteX6" fmla="*/ 258175 w 825233"/>
                <a:gd name="connsiteY6" fmla="*/ 131556 h 262045"/>
                <a:gd name="connsiteX7" fmla="*/ 0 w 825233"/>
                <a:gd name="connsiteY7" fmla="*/ 249950 h 262045"/>
                <a:gd name="connsiteX8" fmla="*/ 0 w 825233"/>
                <a:gd name="connsiteY8" fmla="*/ 249950 h 262045"/>
                <a:gd name="connsiteX9" fmla="*/ 82858 w 825233"/>
                <a:gd name="connsiteY9" fmla="*/ 108271 h 262045"/>
                <a:gd name="connsiteX10" fmla="*/ 288427 w 825233"/>
                <a:gd name="connsiteY10" fmla="*/ 4280 h 262045"/>
                <a:gd name="connsiteX0" fmla="*/ 288427 w 825233"/>
                <a:gd name="connsiteY0" fmla="*/ 7327 h 265092"/>
                <a:gd name="connsiteX1" fmla="*/ 521172 w 825233"/>
                <a:gd name="connsiteY1" fmla="*/ 9000 h 265092"/>
                <a:gd name="connsiteX2" fmla="*/ 721691 w 825233"/>
                <a:gd name="connsiteY2" fmla="*/ 118748 h 265092"/>
                <a:gd name="connsiteX3" fmla="*/ 825233 w 825233"/>
                <a:gd name="connsiteY3" fmla="*/ 265092 h 265092"/>
                <a:gd name="connsiteX4" fmla="*/ 580730 w 825233"/>
                <a:gd name="connsiteY4" fmla="*/ 137563 h 265092"/>
                <a:gd name="connsiteX5" fmla="*/ 412054 w 825233"/>
                <a:gd name="connsiteY5" fmla="*/ 181950 h 265092"/>
                <a:gd name="connsiteX6" fmla="*/ 258175 w 825233"/>
                <a:gd name="connsiteY6" fmla="*/ 134603 h 265092"/>
                <a:gd name="connsiteX7" fmla="*/ 0 w 825233"/>
                <a:gd name="connsiteY7" fmla="*/ 252997 h 265092"/>
                <a:gd name="connsiteX8" fmla="*/ 0 w 825233"/>
                <a:gd name="connsiteY8" fmla="*/ 252997 h 265092"/>
                <a:gd name="connsiteX9" fmla="*/ 82858 w 825233"/>
                <a:gd name="connsiteY9" fmla="*/ 111318 h 265092"/>
                <a:gd name="connsiteX10" fmla="*/ 288427 w 825233"/>
                <a:gd name="connsiteY10" fmla="*/ 7327 h 265092"/>
                <a:gd name="connsiteX0" fmla="*/ 288427 w 825233"/>
                <a:gd name="connsiteY0" fmla="*/ 7327 h 265092"/>
                <a:gd name="connsiteX1" fmla="*/ 521172 w 825233"/>
                <a:gd name="connsiteY1" fmla="*/ 9000 h 265092"/>
                <a:gd name="connsiteX2" fmla="*/ 721691 w 825233"/>
                <a:gd name="connsiteY2" fmla="*/ 118748 h 265092"/>
                <a:gd name="connsiteX3" fmla="*/ 825233 w 825233"/>
                <a:gd name="connsiteY3" fmla="*/ 265092 h 265092"/>
                <a:gd name="connsiteX4" fmla="*/ 580730 w 825233"/>
                <a:gd name="connsiteY4" fmla="*/ 137563 h 265092"/>
                <a:gd name="connsiteX5" fmla="*/ 412054 w 825233"/>
                <a:gd name="connsiteY5" fmla="*/ 181950 h 265092"/>
                <a:gd name="connsiteX6" fmla="*/ 258175 w 825233"/>
                <a:gd name="connsiteY6" fmla="*/ 134603 h 265092"/>
                <a:gd name="connsiteX7" fmla="*/ 0 w 825233"/>
                <a:gd name="connsiteY7" fmla="*/ 252997 h 265092"/>
                <a:gd name="connsiteX8" fmla="*/ 0 w 825233"/>
                <a:gd name="connsiteY8" fmla="*/ 252997 h 265092"/>
                <a:gd name="connsiteX9" fmla="*/ 82858 w 825233"/>
                <a:gd name="connsiteY9" fmla="*/ 111318 h 265092"/>
                <a:gd name="connsiteX10" fmla="*/ 288427 w 825233"/>
                <a:gd name="connsiteY10" fmla="*/ 7327 h 265092"/>
                <a:gd name="connsiteX0" fmla="*/ 305360 w 842166"/>
                <a:gd name="connsiteY0" fmla="*/ 7327 h 265092"/>
                <a:gd name="connsiteX1" fmla="*/ 538105 w 842166"/>
                <a:gd name="connsiteY1" fmla="*/ 9000 h 265092"/>
                <a:gd name="connsiteX2" fmla="*/ 738624 w 842166"/>
                <a:gd name="connsiteY2" fmla="*/ 118748 h 265092"/>
                <a:gd name="connsiteX3" fmla="*/ 842166 w 842166"/>
                <a:gd name="connsiteY3" fmla="*/ 265092 h 265092"/>
                <a:gd name="connsiteX4" fmla="*/ 597663 w 842166"/>
                <a:gd name="connsiteY4" fmla="*/ 137563 h 265092"/>
                <a:gd name="connsiteX5" fmla="*/ 428987 w 842166"/>
                <a:gd name="connsiteY5" fmla="*/ 181950 h 265092"/>
                <a:gd name="connsiteX6" fmla="*/ 275108 w 842166"/>
                <a:gd name="connsiteY6" fmla="*/ 134603 h 265092"/>
                <a:gd name="connsiteX7" fmla="*/ 16933 w 842166"/>
                <a:gd name="connsiteY7" fmla="*/ 252997 h 265092"/>
                <a:gd name="connsiteX8" fmla="*/ 0 w 842166"/>
                <a:gd name="connsiteY8" fmla="*/ 248158 h 265092"/>
                <a:gd name="connsiteX9" fmla="*/ 99791 w 842166"/>
                <a:gd name="connsiteY9" fmla="*/ 111318 h 265092"/>
                <a:gd name="connsiteX10" fmla="*/ 305360 w 842166"/>
                <a:gd name="connsiteY10" fmla="*/ 7327 h 265092"/>
                <a:gd name="connsiteX0" fmla="*/ 305360 w 842166"/>
                <a:gd name="connsiteY0" fmla="*/ 7327 h 265092"/>
                <a:gd name="connsiteX1" fmla="*/ 538105 w 842166"/>
                <a:gd name="connsiteY1" fmla="*/ 9000 h 265092"/>
                <a:gd name="connsiteX2" fmla="*/ 738624 w 842166"/>
                <a:gd name="connsiteY2" fmla="*/ 118748 h 265092"/>
                <a:gd name="connsiteX3" fmla="*/ 842166 w 842166"/>
                <a:gd name="connsiteY3" fmla="*/ 265092 h 265092"/>
                <a:gd name="connsiteX4" fmla="*/ 597663 w 842166"/>
                <a:gd name="connsiteY4" fmla="*/ 137563 h 265092"/>
                <a:gd name="connsiteX5" fmla="*/ 428987 w 842166"/>
                <a:gd name="connsiteY5" fmla="*/ 181950 h 265092"/>
                <a:gd name="connsiteX6" fmla="*/ 275108 w 842166"/>
                <a:gd name="connsiteY6" fmla="*/ 134603 h 265092"/>
                <a:gd name="connsiteX7" fmla="*/ 16933 w 842166"/>
                <a:gd name="connsiteY7" fmla="*/ 252997 h 265092"/>
                <a:gd name="connsiteX8" fmla="*/ 0 w 842166"/>
                <a:gd name="connsiteY8" fmla="*/ 248158 h 265092"/>
                <a:gd name="connsiteX9" fmla="*/ 99791 w 842166"/>
                <a:gd name="connsiteY9" fmla="*/ 111318 h 265092"/>
                <a:gd name="connsiteX10" fmla="*/ 305360 w 842166"/>
                <a:gd name="connsiteY10" fmla="*/ 7327 h 265092"/>
                <a:gd name="connsiteX0" fmla="*/ 312617 w 849423"/>
                <a:gd name="connsiteY0" fmla="*/ 7327 h 265092"/>
                <a:gd name="connsiteX1" fmla="*/ 545362 w 849423"/>
                <a:gd name="connsiteY1" fmla="*/ 9000 h 265092"/>
                <a:gd name="connsiteX2" fmla="*/ 745881 w 849423"/>
                <a:gd name="connsiteY2" fmla="*/ 118748 h 265092"/>
                <a:gd name="connsiteX3" fmla="*/ 849423 w 849423"/>
                <a:gd name="connsiteY3" fmla="*/ 265092 h 265092"/>
                <a:gd name="connsiteX4" fmla="*/ 604920 w 849423"/>
                <a:gd name="connsiteY4" fmla="*/ 137563 h 265092"/>
                <a:gd name="connsiteX5" fmla="*/ 436244 w 849423"/>
                <a:gd name="connsiteY5" fmla="*/ 181950 h 265092"/>
                <a:gd name="connsiteX6" fmla="*/ 282365 w 849423"/>
                <a:gd name="connsiteY6" fmla="*/ 134603 h 265092"/>
                <a:gd name="connsiteX7" fmla="*/ 24190 w 849423"/>
                <a:gd name="connsiteY7" fmla="*/ 252997 h 265092"/>
                <a:gd name="connsiteX8" fmla="*/ 0 w 849423"/>
                <a:gd name="connsiteY8" fmla="*/ 245739 h 265092"/>
                <a:gd name="connsiteX9" fmla="*/ 107048 w 849423"/>
                <a:gd name="connsiteY9" fmla="*/ 111318 h 265092"/>
                <a:gd name="connsiteX10" fmla="*/ 312617 w 849423"/>
                <a:gd name="connsiteY10" fmla="*/ 7327 h 265092"/>
                <a:gd name="connsiteX0" fmla="*/ 288427 w 825233"/>
                <a:gd name="connsiteY0" fmla="*/ 7327 h 265092"/>
                <a:gd name="connsiteX1" fmla="*/ 521172 w 825233"/>
                <a:gd name="connsiteY1" fmla="*/ 9000 h 265092"/>
                <a:gd name="connsiteX2" fmla="*/ 721691 w 825233"/>
                <a:gd name="connsiteY2" fmla="*/ 118748 h 265092"/>
                <a:gd name="connsiteX3" fmla="*/ 825233 w 825233"/>
                <a:gd name="connsiteY3" fmla="*/ 265092 h 265092"/>
                <a:gd name="connsiteX4" fmla="*/ 580730 w 825233"/>
                <a:gd name="connsiteY4" fmla="*/ 137563 h 265092"/>
                <a:gd name="connsiteX5" fmla="*/ 412054 w 825233"/>
                <a:gd name="connsiteY5" fmla="*/ 181950 h 265092"/>
                <a:gd name="connsiteX6" fmla="*/ 258175 w 825233"/>
                <a:gd name="connsiteY6" fmla="*/ 134603 h 265092"/>
                <a:gd name="connsiteX7" fmla="*/ 0 w 825233"/>
                <a:gd name="connsiteY7" fmla="*/ 252997 h 265092"/>
                <a:gd name="connsiteX8" fmla="*/ 58057 w 825233"/>
                <a:gd name="connsiteY8" fmla="*/ 240901 h 265092"/>
                <a:gd name="connsiteX9" fmla="*/ 82858 w 825233"/>
                <a:gd name="connsiteY9" fmla="*/ 111318 h 265092"/>
                <a:gd name="connsiteX10" fmla="*/ 288427 w 825233"/>
                <a:gd name="connsiteY10" fmla="*/ 7327 h 265092"/>
                <a:gd name="connsiteX0" fmla="*/ 288427 w 825233"/>
                <a:gd name="connsiteY0" fmla="*/ 7327 h 265092"/>
                <a:gd name="connsiteX1" fmla="*/ 521172 w 825233"/>
                <a:gd name="connsiteY1" fmla="*/ 9000 h 265092"/>
                <a:gd name="connsiteX2" fmla="*/ 721691 w 825233"/>
                <a:gd name="connsiteY2" fmla="*/ 118748 h 265092"/>
                <a:gd name="connsiteX3" fmla="*/ 825233 w 825233"/>
                <a:gd name="connsiteY3" fmla="*/ 265092 h 265092"/>
                <a:gd name="connsiteX4" fmla="*/ 580730 w 825233"/>
                <a:gd name="connsiteY4" fmla="*/ 137563 h 265092"/>
                <a:gd name="connsiteX5" fmla="*/ 412054 w 825233"/>
                <a:gd name="connsiteY5" fmla="*/ 181950 h 265092"/>
                <a:gd name="connsiteX6" fmla="*/ 258175 w 825233"/>
                <a:gd name="connsiteY6" fmla="*/ 134603 h 265092"/>
                <a:gd name="connsiteX7" fmla="*/ 0 w 825233"/>
                <a:gd name="connsiteY7" fmla="*/ 252997 h 265092"/>
                <a:gd name="connsiteX8" fmla="*/ 82858 w 825233"/>
                <a:gd name="connsiteY8" fmla="*/ 111318 h 265092"/>
                <a:gd name="connsiteX9" fmla="*/ 288427 w 825233"/>
                <a:gd name="connsiteY9" fmla="*/ 7327 h 265092"/>
                <a:gd name="connsiteX0" fmla="*/ 300522 w 837328"/>
                <a:gd name="connsiteY0" fmla="*/ 7327 h 265092"/>
                <a:gd name="connsiteX1" fmla="*/ 533267 w 837328"/>
                <a:gd name="connsiteY1" fmla="*/ 9000 h 265092"/>
                <a:gd name="connsiteX2" fmla="*/ 733786 w 837328"/>
                <a:gd name="connsiteY2" fmla="*/ 118748 h 265092"/>
                <a:gd name="connsiteX3" fmla="*/ 837328 w 837328"/>
                <a:gd name="connsiteY3" fmla="*/ 265092 h 265092"/>
                <a:gd name="connsiteX4" fmla="*/ 592825 w 837328"/>
                <a:gd name="connsiteY4" fmla="*/ 137563 h 265092"/>
                <a:gd name="connsiteX5" fmla="*/ 424149 w 837328"/>
                <a:gd name="connsiteY5" fmla="*/ 181950 h 265092"/>
                <a:gd name="connsiteX6" fmla="*/ 270270 w 837328"/>
                <a:gd name="connsiteY6" fmla="*/ 134603 h 265092"/>
                <a:gd name="connsiteX7" fmla="*/ 0 w 837328"/>
                <a:gd name="connsiteY7" fmla="*/ 248158 h 265092"/>
                <a:gd name="connsiteX8" fmla="*/ 94953 w 837328"/>
                <a:gd name="connsiteY8" fmla="*/ 111318 h 265092"/>
                <a:gd name="connsiteX9" fmla="*/ 300522 w 837328"/>
                <a:gd name="connsiteY9" fmla="*/ 7327 h 265092"/>
                <a:gd name="connsiteX0" fmla="*/ 300522 w 837328"/>
                <a:gd name="connsiteY0" fmla="*/ 7327 h 265092"/>
                <a:gd name="connsiteX1" fmla="*/ 533267 w 837328"/>
                <a:gd name="connsiteY1" fmla="*/ 9000 h 265092"/>
                <a:gd name="connsiteX2" fmla="*/ 733786 w 837328"/>
                <a:gd name="connsiteY2" fmla="*/ 118748 h 265092"/>
                <a:gd name="connsiteX3" fmla="*/ 837328 w 837328"/>
                <a:gd name="connsiteY3" fmla="*/ 265092 h 265092"/>
                <a:gd name="connsiteX4" fmla="*/ 592825 w 837328"/>
                <a:gd name="connsiteY4" fmla="*/ 137563 h 265092"/>
                <a:gd name="connsiteX5" fmla="*/ 424149 w 837328"/>
                <a:gd name="connsiteY5" fmla="*/ 181950 h 265092"/>
                <a:gd name="connsiteX6" fmla="*/ 270270 w 837328"/>
                <a:gd name="connsiteY6" fmla="*/ 134603 h 265092"/>
                <a:gd name="connsiteX7" fmla="*/ 0 w 837328"/>
                <a:gd name="connsiteY7" fmla="*/ 248158 h 265092"/>
                <a:gd name="connsiteX8" fmla="*/ 94953 w 837328"/>
                <a:gd name="connsiteY8" fmla="*/ 111318 h 265092"/>
                <a:gd name="connsiteX9" fmla="*/ 300522 w 837328"/>
                <a:gd name="connsiteY9" fmla="*/ 7327 h 265092"/>
                <a:gd name="connsiteX0" fmla="*/ 300522 w 837328"/>
                <a:gd name="connsiteY0" fmla="*/ 7327 h 265092"/>
                <a:gd name="connsiteX1" fmla="*/ 533267 w 837328"/>
                <a:gd name="connsiteY1" fmla="*/ 9000 h 265092"/>
                <a:gd name="connsiteX2" fmla="*/ 741043 w 837328"/>
                <a:gd name="connsiteY2" fmla="*/ 123586 h 265092"/>
                <a:gd name="connsiteX3" fmla="*/ 837328 w 837328"/>
                <a:gd name="connsiteY3" fmla="*/ 265092 h 265092"/>
                <a:gd name="connsiteX4" fmla="*/ 592825 w 837328"/>
                <a:gd name="connsiteY4" fmla="*/ 137563 h 265092"/>
                <a:gd name="connsiteX5" fmla="*/ 424149 w 837328"/>
                <a:gd name="connsiteY5" fmla="*/ 181950 h 265092"/>
                <a:gd name="connsiteX6" fmla="*/ 270270 w 837328"/>
                <a:gd name="connsiteY6" fmla="*/ 134603 h 265092"/>
                <a:gd name="connsiteX7" fmla="*/ 0 w 837328"/>
                <a:gd name="connsiteY7" fmla="*/ 248158 h 265092"/>
                <a:gd name="connsiteX8" fmla="*/ 94953 w 837328"/>
                <a:gd name="connsiteY8" fmla="*/ 111318 h 265092"/>
                <a:gd name="connsiteX9" fmla="*/ 300522 w 837328"/>
                <a:gd name="connsiteY9" fmla="*/ 7327 h 265092"/>
                <a:gd name="connsiteX0" fmla="*/ 300522 w 837328"/>
                <a:gd name="connsiteY0" fmla="*/ 7327 h 265092"/>
                <a:gd name="connsiteX1" fmla="*/ 533267 w 837328"/>
                <a:gd name="connsiteY1" fmla="*/ 9000 h 265092"/>
                <a:gd name="connsiteX2" fmla="*/ 741043 w 837328"/>
                <a:gd name="connsiteY2" fmla="*/ 123586 h 265092"/>
                <a:gd name="connsiteX3" fmla="*/ 837328 w 837328"/>
                <a:gd name="connsiteY3" fmla="*/ 265092 h 265092"/>
                <a:gd name="connsiteX4" fmla="*/ 592825 w 837328"/>
                <a:gd name="connsiteY4" fmla="*/ 137563 h 265092"/>
                <a:gd name="connsiteX5" fmla="*/ 424149 w 837328"/>
                <a:gd name="connsiteY5" fmla="*/ 181950 h 265092"/>
                <a:gd name="connsiteX6" fmla="*/ 270270 w 837328"/>
                <a:gd name="connsiteY6" fmla="*/ 134603 h 265092"/>
                <a:gd name="connsiteX7" fmla="*/ 0 w 837328"/>
                <a:gd name="connsiteY7" fmla="*/ 248158 h 265092"/>
                <a:gd name="connsiteX8" fmla="*/ 94953 w 837328"/>
                <a:gd name="connsiteY8" fmla="*/ 111318 h 265092"/>
                <a:gd name="connsiteX9" fmla="*/ 300522 w 837328"/>
                <a:gd name="connsiteY9" fmla="*/ 7327 h 26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328" h="265092">
                  <a:moveTo>
                    <a:pt x="300522" y="7327"/>
                  </a:moveTo>
                  <a:cubicBezTo>
                    <a:pt x="390199" y="-1791"/>
                    <a:pt x="395208" y="-3653"/>
                    <a:pt x="533267" y="9000"/>
                  </a:cubicBezTo>
                  <a:cubicBezTo>
                    <a:pt x="626717" y="50421"/>
                    <a:pt x="659688" y="57975"/>
                    <a:pt x="741043" y="123586"/>
                  </a:cubicBezTo>
                  <a:cubicBezTo>
                    <a:pt x="779589" y="168336"/>
                    <a:pt x="782130" y="145586"/>
                    <a:pt x="837328" y="265092"/>
                  </a:cubicBezTo>
                  <a:lnTo>
                    <a:pt x="592825" y="137563"/>
                  </a:lnTo>
                  <a:cubicBezTo>
                    <a:pt x="527007" y="117337"/>
                    <a:pt x="473962" y="184416"/>
                    <a:pt x="424149" y="181950"/>
                  </a:cubicBezTo>
                  <a:cubicBezTo>
                    <a:pt x="374336" y="179484"/>
                    <a:pt x="337959" y="114377"/>
                    <a:pt x="270270" y="134603"/>
                  </a:cubicBezTo>
                  <a:lnTo>
                    <a:pt x="0" y="248158"/>
                  </a:lnTo>
                  <a:cubicBezTo>
                    <a:pt x="34070" y="173517"/>
                    <a:pt x="63302" y="156931"/>
                    <a:pt x="94953" y="111318"/>
                  </a:cubicBezTo>
                  <a:cubicBezTo>
                    <a:pt x="189122" y="42130"/>
                    <a:pt x="196959" y="41004"/>
                    <a:pt x="300522" y="7327"/>
                  </a:cubicBezTo>
                  <a:close/>
                </a:path>
              </a:pathLst>
            </a:custGeom>
            <a:solidFill>
              <a:srgbClr val="3B1B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52" name="Groupe 51"/>
          <p:cNvGrpSpPr/>
          <p:nvPr/>
        </p:nvGrpSpPr>
        <p:grpSpPr>
          <a:xfrm>
            <a:off x="2047987" y="2203395"/>
            <a:ext cx="1693167" cy="4652938"/>
            <a:chOff x="8498098" y="2181911"/>
            <a:chExt cx="1693167" cy="4652938"/>
          </a:xfrm>
        </p:grpSpPr>
        <p:cxnSp>
          <p:nvCxnSpPr>
            <p:cNvPr id="53" name="Connecteur droit 52"/>
            <p:cNvCxnSpPr/>
            <p:nvPr/>
          </p:nvCxnSpPr>
          <p:spPr>
            <a:xfrm flipH="1" flipV="1">
              <a:off x="9617567" y="4969135"/>
              <a:ext cx="11859" cy="1865714"/>
            </a:xfrm>
            <a:prstGeom prst="line">
              <a:avLst/>
            </a:prstGeom>
            <a:ln w="3810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e 53"/>
            <p:cNvGrpSpPr/>
            <p:nvPr/>
          </p:nvGrpSpPr>
          <p:grpSpPr>
            <a:xfrm>
              <a:off x="8498098" y="2181911"/>
              <a:ext cx="1693167" cy="4639293"/>
              <a:chOff x="8498098" y="2181911"/>
              <a:chExt cx="1693167" cy="4639293"/>
            </a:xfrm>
          </p:grpSpPr>
          <p:sp>
            <p:nvSpPr>
              <p:cNvPr id="55" name="Ellipse 54"/>
              <p:cNvSpPr/>
              <p:nvPr/>
            </p:nvSpPr>
            <p:spPr>
              <a:xfrm>
                <a:off x="8858972" y="2211970"/>
                <a:ext cx="897147" cy="80225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55"/>
              <p:cNvSpPr/>
              <p:nvPr/>
            </p:nvSpPr>
            <p:spPr>
              <a:xfrm>
                <a:off x="8824465" y="3200718"/>
                <a:ext cx="966159" cy="19390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7" name="Connecteur droit 56"/>
              <p:cNvCxnSpPr>
                <a:stCxn id="55" idx="4"/>
                <a:endCxn id="56" idx="0"/>
              </p:cNvCxnSpPr>
              <p:nvPr/>
            </p:nvCxnSpPr>
            <p:spPr>
              <a:xfrm flipH="1">
                <a:off x="9307545" y="3014227"/>
                <a:ext cx="1" cy="1864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Ellipse 57"/>
              <p:cNvSpPr/>
              <p:nvPr/>
            </p:nvSpPr>
            <p:spPr>
              <a:xfrm>
                <a:off x="9127518" y="2540336"/>
                <a:ext cx="60385" cy="603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Ellipse 58"/>
              <p:cNvSpPr/>
              <p:nvPr/>
            </p:nvSpPr>
            <p:spPr>
              <a:xfrm>
                <a:off x="9423438" y="2540336"/>
                <a:ext cx="60385" cy="603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Ellipse 59"/>
              <p:cNvSpPr/>
              <p:nvPr/>
            </p:nvSpPr>
            <p:spPr>
              <a:xfrm>
                <a:off x="9232627" y="2772237"/>
                <a:ext cx="149833" cy="9916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1" name="Connecteur droit 60"/>
              <p:cNvCxnSpPr/>
              <p:nvPr/>
            </p:nvCxnSpPr>
            <p:spPr>
              <a:xfrm>
                <a:off x="9754199" y="3211229"/>
                <a:ext cx="175952" cy="110874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Connecteur droit 61"/>
              <p:cNvCxnSpPr/>
              <p:nvPr/>
            </p:nvCxnSpPr>
            <p:spPr>
              <a:xfrm flipV="1">
                <a:off x="8498098" y="3211229"/>
                <a:ext cx="359087" cy="95902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Connecteur droit 62"/>
              <p:cNvCxnSpPr/>
              <p:nvPr/>
            </p:nvCxnSpPr>
            <p:spPr>
              <a:xfrm>
                <a:off x="8509671" y="4130120"/>
                <a:ext cx="281282" cy="4773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Connecteur droit 63"/>
              <p:cNvCxnSpPr/>
              <p:nvPr/>
            </p:nvCxnSpPr>
            <p:spPr>
              <a:xfrm flipH="1">
                <a:off x="9913820" y="4007221"/>
                <a:ext cx="277445" cy="33247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Connecteur droit 64"/>
              <p:cNvCxnSpPr/>
              <p:nvPr/>
            </p:nvCxnSpPr>
            <p:spPr>
              <a:xfrm flipH="1" flipV="1">
                <a:off x="9004769" y="4955490"/>
                <a:ext cx="11859" cy="1865714"/>
              </a:xfrm>
              <a:prstGeom prst="line">
                <a:avLst/>
              </a:prstGeom>
              <a:ln w="3810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 avec coins rognés en haut 29"/>
              <p:cNvSpPr/>
              <p:nvPr/>
            </p:nvSpPr>
            <p:spPr>
              <a:xfrm>
                <a:off x="8794309" y="2181911"/>
                <a:ext cx="992325" cy="901612"/>
              </a:xfrm>
              <a:custGeom>
                <a:avLst/>
                <a:gdLst>
                  <a:gd name="connsiteX0" fmla="*/ 43133 w 801043"/>
                  <a:gd name="connsiteY0" fmla="*/ 0 h 258793"/>
                  <a:gd name="connsiteX1" fmla="*/ 757910 w 801043"/>
                  <a:gd name="connsiteY1" fmla="*/ 0 h 258793"/>
                  <a:gd name="connsiteX2" fmla="*/ 801043 w 801043"/>
                  <a:gd name="connsiteY2" fmla="*/ 43133 h 258793"/>
                  <a:gd name="connsiteX3" fmla="*/ 801043 w 801043"/>
                  <a:gd name="connsiteY3" fmla="*/ 258793 h 258793"/>
                  <a:gd name="connsiteX4" fmla="*/ 801043 w 801043"/>
                  <a:gd name="connsiteY4" fmla="*/ 258793 h 258793"/>
                  <a:gd name="connsiteX5" fmla="*/ 0 w 801043"/>
                  <a:gd name="connsiteY5" fmla="*/ 258793 h 258793"/>
                  <a:gd name="connsiteX6" fmla="*/ 0 w 801043"/>
                  <a:gd name="connsiteY6" fmla="*/ 258793 h 258793"/>
                  <a:gd name="connsiteX7" fmla="*/ 0 w 801043"/>
                  <a:gd name="connsiteY7" fmla="*/ 43133 h 258793"/>
                  <a:gd name="connsiteX8" fmla="*/ 43133 w 801043"/>
                  <a:gd name="connsiteY8" fmla="*/ 0 h 258793"/>
                  <a:gd name="connsiteX0" fmla="*/ 261794 w 801043"/>
                  <a:gd name="connsiteY0" fmla="*/ 39756 h 258793"/>
                  <a:gd name="connsiteX1" fmla="*/ 757910 w 801043"/>
                  <a:gd name="connsiteY1" fmla="*/ 0 h 258793"/>
                  <a:gd name="connsiteX2" fmla="*/ 801043 w 801043"/>
                  <a:gd name="connsiteY2" fmla="*/ 43133 h 258793"/>
                  <a:gd name="connsiteX3" fmla="*/ 801043 w 801043"/>
                  <a:gd name="connsiteY3" fmla="*/ 258793 h 258793"/>
                  <a:gd name="connsiteX4" fmla="*/ 801043 w 801043"/>
                  <a:gd name="connsiteY4" fmla="*/ 258793 h 258793"/>
                  <a:gd name="connsiteX5" fmla="*/ 0 w 801043"/>
                  <a:gd name="connsiteY5" fmla="*/ 258793 h 258793"/>
                  <a:gd name="connsiteX6" fmla="*/ 0 w 801043"/>
                  <a:gd name="connsiteY6" fmla="*/ 258793 h 258793"/>
                  <a:gd name="connsiteX7" fmla="*/ 0 w 801043"/>
                  <a:gd name="connsiteY7" fmla="*/ 43133 h 258793"/>
                  <a:gd name="connsiteX8" fmla="*/ 261794 w 801043"/>
                  <a:gd name="connsiteY8" fmla="*/ 39756 h 258793"/>
                  <a:gd name="connsiteX0" fmla="*/ 261794 w 801043"/>
                  <a:gd name="connsiteY0" fmla="*/ 39756 h 258793"/>
                  <a:gd name="connsiteX1" fmla="*/ 757910 w 801043"/>
                  <a:gd name="connsiteY1" fmla="*/ 0 h 258793"/>
                  <a:gd name="connsiteX2" fmla="*/ 612200 w 801043"/>
                  <a:gd name="connsiteY2" fmla="*/ 112707 h 258793"/>
                  <a:gd name="connsiteX3" fmla="*/ 801043 w 801043"/>
                  <a:gd name="connsiteY3" fmla="*/ 258793 h 258793"/>
                  <a:gd name="connsiteX4" fmla="*/ 801043 w 801043"/>
                  <a:gd name="connsiteY4" fmla="*/ 258793 h 258793"/>
                  <a:gd name="connsiteX5" fmla="*/ 0 w 801043"/>
                  <a:gd name="connsiteY5" fmla="*/ 258793 h 258793"/>
                  <a:gd name="connsiteX6" fmla="*/ 0 w 801043"/>
                  <a:gd name="connsiteY6" fmla="*/ 258793 h 258793"/>
                  <a:gd name="connsiteX7" fmla="*/ 0 w 801043"/>
                  <a:gd name="connsiteY7" fmla="*/ 43133 h 258793"/>
                  <a:gd name="connsiteX8" fmla="*/ 261794 w 801043"/>
                  <a:gd name="connsiteY8" fmla="*/ 39756 h 258793"/>
                  <a:gd name="connsiteX0" fmla="*/ 261794 w 801043"/>
                  <a:gd name="connsiteY0" fmla="*/ 39756 h 258793"/>
                  <a:gd name="connsiteX1" fmla="*/ 757910 w 801043"/>
                  <a:gd name="connsiteY1" fmla="*/ 0 h 258793"/>
                  <a:gd name="connsiteX2" fmla="*/ 721691 w 801043"/>
                  <a:gd name="connsiteY2" fmla="*/ 124544 h 258793"/>
                  <a:gd name="connsiteX3" fmla="*/ 801043 w 801043"/>
                  <a:gd name="connsiteY3" fmla="*/ 258793 h 258793"/>
                  <a:gd name="connsiteX4" fmla="*/ 801043 w 801043"/>
                  <a:gd name="connsiteY4" fmla="*/ 258793 h 258793"/>
                  <a:gd name="connsiteX5" fmla="*/ 0 w 801043"/>
                  <a:gd name="connsiteY5" fmla="*/ 258793 h 258793"/>
                  <a:gd name="connsiteX6" fmla="*/ 0 w 801043"/>
                  <a:gd name="connsiteY6" fmla="*/ 258793 h 258793"/>
                  <a:gd name="connsiteX7" fmla="*/ 0 w 801043"/>
                  <a:gd name="connsiteY7" fmla="*/ 43133 h 258793"/>
                  <a:gd name="connsiteX8" fmla="*/ 261794 w 801043"/>
                  <a:gd name="connsiteY8" fmla="*/ 39756 h 258793"/>
                  <a:gd name="connsiteX0" fmla="*/ 261794 w 801043"/>
                  <a:gd name="connsiteY0" fmla="*/ 24960 h 243997"/>
                  <a:gd name="connsiteX1" fmla="*/ 521172 w 801043"/>
                  <a:gd name="connsiteY1" fmla="*/ 0 h 243997"/>
                  <a:gd name="connsiteX2" fmla="*/ 721691 w 801043"/>
                  <a:gd name="connsiteY2" fmla="*/ 109748 h 243997"/>
                  <a:gd name="connsiteX3" fmla="*/ 801043 w 801043"/>
                  <a:gd name="connsiteY3" fmla="*/ 243997 h 243997"/>
                  <a:gd name="connsiteX4" fmla="*/ 801043 w 801043"/>
                  <a:gd name="connsiteY4" fmla="*/ 243997 h 243997"/>
                  <a:gd name="connsiteX5" fmla="*/ 0 w 801043"/>
                  <a:gd name="connsiteY5" fmla="*/ 243997 h 243997"/>
                  <a:gd name="connsiteX6" fmla="*/ 0 w 801043"/>
                  <a:gd name="connsiteY6" fmla="*/ 243997 h 243997"/>
                  <a:gd name="connsiteX7" fmla="*/ 0 w 801043"/>
                  <a:gd name="connsiteY7" fmla="*/ 28337 h 243997"/>
                  <a:gd name="connsiteX8" fmla="*/ 261794 w 801043"/>
                  <a:gd name="connsiteY8" fmla="*/ 24960 h 243997"/>
                  <a:gd name="connsiteX0" fmla="*/ 320978 w 801043"/>
                  <a:gd name="connsiteY0" fmla="*/ 1286 h 243997"/>
                  <a:gd name="connsiteX1" fmla="*/ 521172 w 801043"/>
                  <a:gd name="connsiteY1" fmla="*/ 0 h 243997"/>
                  <a:gd name="connsiteX2" fmla="*/ 721691 w 801043"/>
                  <a:gd name="connsiteY2" fmla="*/ 109748 h 243997"/>
                  <a:gd name="connsiteX3" fmla="*/ 801043 w 801043"/>
                  <a:gd name="connsiteY3" fmla="*/ 243997 h 243997"/>
                  <a:gd name="connsiteX4" fmla="*/ 801043 w 801043"/>
                  <a:gd name="connsiteY4" fmla="*/ 243997 h 243997"/>
                  <a:gd name="connsiteX5" fmla="*/ 0 w 801043"/>
                  <a:gd name="connsiteY5" fmla="*/ 243997 h 243997"/>
                  <a:gd name="connsiteX6" fmla="*/ 0 w 801043"/>
                  <a:gd name="connsiteY6" fmla="*/ 243997 h 243997"/>
                  <a:gd name="connsiteX7" fmla="*/ 0 w 801043"/>
                  <a:gd name="connsiteY7" fmla="*/ 28337 h 243997"/>
                  <a:gd name="connsiteX8" fmla="*/ 320978 w 801043"/>
                  <a:gd name="connsiteY8" fmla="*/ 1286 h 243997"/>
                  <a:gd name="connsiteX0" fmla="*/ 320978 w 801043"/>
                  <a:gd name="connsiteY0" fmla="*/ 1286 h 243997"/>
                  <a:gd name="connsiteX1" fmla="*/ 521172 w 801043"/>
                  <a:gd name="connsiteY1" fmla="*/ 0 h 243997"/>
                  <a:gd name="connsiteX2" fmla="*/ 721691 w 801043"/>
                  <a:gd name="connsiteY2" fmla="*/ 109748 h 243997"/>
                  <a:gd name="connsiteX3" fmla="*/ 801043 w 801043"/>
                  <a:gd name="connsiteY3" fmla="*/ 243997 h 243997"/>
                  <a:gd name="connsiteX4" fmla="*/ 801043 w 801043"/>
                  <a:gd name="connsiteY4" fmla="*/ 243997 h 243997"/>
                  <a:gd name="connsiteX5" fmla="*/ 0 w 801043"/>
                  <a:gd name="connsiteY5" fmla="*/ 243997 h 243997"/>
                  <a:gd name="connsiteX6" fmla="*/ 0 w 801043"/>
                  <a:gd name="connsiteY6" fmla="*/ 243997 h 243997"/>
                  <a:gd name="connsiteX7" fmla="*/ 82858 w 801043"/>
                  <a:gd name="connsiteY7" fmla="*/ 102318 h 243997"/>
                  <a:gd name="connsiteX8" fmla="*/ 320978 w 801043"/>
                  <a:gd name="connsiteY8" fmla="*/ 1286 h 243997"/>
                  <a:gd name="connsiteX0" fmla="*/ 320978 w 801043"/>
                  <a:gd name="connsiteY0" fmla="*/ 1286 h 243997"/>
                  <a:gd name="connsiteX1" fmla="*/ 521172 w 801043"/>
                  <a:gd name="connsiteY1" fmla="*/ 0 h 243997"/>
                  <a:gd name="connsiteX2" fmla="*/ 721691 w 801043"/>
                  <a:gd name="connsiteY2" fmla="*/ 109748 h 243997"/>
                  <a:gd name="connsiteX3" fmla="*/ 801043 w 801043"/>
                  <a:gd name="connsiteY3" fmla="*/ 243997 h 243997"/>
                  <a:gd name="connsiteX4" fmla="*/ 801043 w 801043"/>
                  <a:gd name="connsiteY4" fmla="*/ 243997 h 243997"/>
                  <a:gd name="connsiteX5" fmla="*/ 0 w 801043"/>
                  <a:gd name="connsiteY5" fmla="*/ 243997 h 243997"/>
                  <a:gd name="connsiteX6" fmla="*/ 0 w 801043"/>
                  <a:gd name="connsiteY6" fmla="*/ 243997 h 243997"/>
                  <a:gd name="connsiteX7" fmla="*/ 82858 w 801043"/>
                  <a:gd name="connsiteY7" fmla="*/ 102318 h 243997"/>
                  <a:gd name="connsiteX8" fmla="*/ 320978 w 801043"/>
                  <a:gd name="connsiteY8" fmla="*/ 1286 h 243997"/>
                  <a:gd name="connsiteX0" fmla="*/ 288427 w 801043"/>
                  <a:gd name="connsiteY0" fmla="*/ 0 h 245670"/>
                  <a:gd name="connsiteX1" fmla="*/ 521172 w 801043"/>
                  <a:gd name="connsiteY1" fmla="*/ 1673 h 245670"/>
                  <a:gd name="connsiteX2" fmla="*/ 721691 w 801043"/>
                  <a:gd name="connsiteY2" fmla="*/ 111421 h 245670"/>
                  <a:gd name="connsiteX3" fmla="*/ 801043 w 801043"/>
                  <a:gd name="connsiteY3" fmla="*/ 245670 h 245670"/>
                  <a:gd name="connsiteX4" fmla="*/ 801043 w 801043"/>
                  <a:gd name="connsiteY4" fmla="*/ 245670 h 245670"/>
                  <a:gd name="connsiteX5" fmla="*/ 0 w 801043"/>
                  <a:gd name="connsiteY5" fmla="*/ 245670 h 245670"/>
                  <a:gd name="connsiteX6" fmla="*/ 0 w 801043"/>
                  <a:gd name="connsiteY6" fmla="*/ 245670 h 245670"/>
                  <a:gd name="connsiteX7" fmla="*/ 82858 w 801043"/>
                  <a:gd name="connsiteY7" fmla="*/ 103991 h 245670"/>
                  <a:gd name="connsiteX8" fmla="*/ 288427 w 801043"/>
                  <a:gd name="connsiteY8" fmla="*/ 0 h 245670"/>
                  <a:gd name="connsiteX0" fmla="*/ 288427 w 801043"/>
                  <a:gd name="connsiteY0" fmla="*/ 0 h 245670"/>
                  <a:gd name="connsiteX1" fmla="*/ 521172 w 801043"/>
                  <a:gd name="connsiteY1" fmla="*/ 1673 h 245670"/>
                  <a:gd name="connsiteX2" fmla="*/ 721691 w 801043"/>
                  <a:gd name="connsiteY2" fmla="*/ 111421 h 245670"/>
                  <a:gd name="connsiteX3" fmla="*/ 801043 w 801043"/>
                  <a:gd name="connsiteY3" fmla="*/ 245670 h 245670"/>
                  <a:gd name="connsiteX4" fmla="*/ 801043 w 801043"/>
                  <a:gd name="connsiteY4" fmla="*/ 245670 h 245670"/>
                  <a:gd name="connsiteX5" fmla="*/ 397258 w 801043"/>
                  <a:gd name="connsiteY5" fmla="*/ 183501 h 245670"/>
                  <a:gd name="connsiteX6" fmla="*/ 0 w 801043"/>
                  <a:gd name="connsiteY6" fmla="*/ 245670 h 245670"/>
                  <a:gd name="connsiteX7" fmla="*/ 0 w 801043"/>
                  <a:gd name="connsiteY7" fmla="*/ 245670 h 245670"/>
                  <a:gd name="connsiteX8" fmla="*/ 82858 w 801043"/>
                  <a:gd name="connsiteY8" fmla="*/ 103991 h 245670"/>
                  <a:gd name="connsiteX9" fmla="*/ 288427 w 801043"/>
                  <a:gd name="connsiteY9" fmla="*/ 0 h 245670"/>
                  <a:gd name="connsiteX0" fmla="*/ 288427 w 801043"/>
                  <a:gd name="connsiteY0" fmla="*/ 0 h 245670"/>
                  <a:gd name="connsiteX1" fmla="*/ 521172 w 801043"/>
                  <a:gd name="connsiteY1" fmla="*/ 1673 h 245670"/>
                  <a:gd name="connsiteX2" fmla="*/ 721691 w 801043"/>
                  <a:gd name="connsiteY2" fmla="*/ 111421 h 245670"/>
                  <a:gd name="connsiteX3" fmla="*/ 801043 w 801043"/>
                  <a:gd name="connsiteY3" fmla="*/ 245670 h 245670"/>
                  <a:gd name="connsiteX4" fmla="*/ 801043 w 801043"/>
                  <a:gd name="connsiteY4" fmla="*/ 245670 h 245670"/>
                  <a:gd name="connsiteX5" fmla="*/ 258175 w 801043"/>
                  <a:gd name="connsiteY5" fmla="*/ 127276 h 245670"/>
                  <a:gd name="connsiteX6" fmla="*/ 0 w 801043"/>
                  <a:gd name="connsiteY6" fmla="*/ 245670 h 245670"/>
                  <a:gd name="connsiteX7" fmla="*/ 0 w 801043"/>
                  <a:gd name="connsiteY7" fmla="*/ 245670 h 245670"/>
                  <a:gd name="connsiteX8" fmla="*/ 82858 w 801043"/>
                  <a:gd name="connsiteY8" fmla="*/ 103991 h 245670"/>
                  <a:gd name="connsiteX9" fmla="*/ 288427 w 801043"/>
                  <a:gd name="connsiteY9" fmla="*/ 0 h 245670"/>
                  <a:gd name="connsiteX0" fmla="*/ 288427 w 801043"/>
                  <a:gd name="connsiteY0" fmla="*/ 0 h 245670"/>
                  <a:gd name="connsiteX1" fmla="*/ 521172 w 801043"/>
                  <a:gd name="connsiteY1" fmla="*/ 1673 h 245670"/>
                  <a:gd name="connsiteX2" fmla="*/ 721691 w 801043"/>
                  <a:gd name="connsiteY2" fmla="*/ 111421 h 245670"/>
                  <a:gd name="connsiteX3" fmla="*/ 801043 w 801043"/>
                  <a:gd name="connsiteY3" fmla="*/ 245670 h 245670"/>
                  <a:gd name="connsiteX4" fmla="*/ 801043 w 801043"/>
                  <a:gd name="connsiteY4" fmla="*/ 245670 h 245670"/>
                  <a:gd name="connsiteX5" fmla="*/ 557056 w 801043"/>
                  <a:gd name="connsiteY5" fmla="*/ 142072 h 245670"/>
                  <a:gd name="connsiteX6" fmla="*/ 258175 w 801043"/>
                  <a:gd name="connsiteY6" fmla="*/ 127276 h 245670"/>
                  <a:gd name="connsiteX7" fmla="*/ 0 w 801043"/>
                  <a:gd name="connsiteY7" fmla="*/ 245670 h 245670"/>
                  <a:gd name="connsiteX8" fmla="*/ 0 w 801043"/>
                  <a:gd name="connsiteY8" fmla="*/ 245670 h 245670"/>
                  <a:gd name="connsiteX9" fmla="*/ 82858 w 801043"/>
                  <a:gd name="connsiteY9" fmla="*/ 103991 h 245670"/>
                  <a:gd name="connsiteX10" fmla="*/ 288427 w 801043"/>
                  <a:gd name="connsiteY10" fmla="*/ 0 h 245670"/>
                  <a:gd name="connsiteX0" fmla="*/ 288427 w 801043"/>
                  <a:gd name="connsiteY0" fmla="*/ 0 h 245670"/>
                  <a:gd name="connsiteX1" fmla="*/ 521172 w 801043"/>
                  <a:gd name="connsiteY1" fmla="*/ 1673 h 245670"/>
                  <a:gd name="connsiteX2" fmla="*/ 721691 w 801043"/>
                  <a:gd name="connsiteY2" fmla="*/ 111421 h 245670"/>
                  <a:gd name="connsiteX3" fmla="*/ 801043 w 801043"/>
                  <a:gd name="connsiteY3" fmla="*/ 245670 h 245670"/>
                  <a:gd name="connsiteX4" fmla="*/ 801043 w 801043"/>
                  <a:gd name="connsiteY4" fmla="*/ 245670 h 245670"/>
                  <a:gd name="connsiteX5" fmla="*/ 557056 w 801043"/>
                  <a:gd name="connsiteY5" fmla="*/ 142072 h 245670"/>
                  <a:gd name="connsiteX6" fmla="*/ 412054 w 801043"/>
                  <a:gd name="connsiteY6" fmla="*/ 174623 h 245670"/>
                  <a:gd name="connsiteX7" fmla="*/ 258175 w 801043"/>
                  <a:gd name="connsiteY7" fmla="*/ 127276 h 245670"/>
                  <a:gd name="connsiteX8" fmla="*/ 0 w 801043"/>
                  <a:gd name="connsiteY8" fmla="*/ 245670 h 245670"/>
                  <a:gd name="connsiteX9" fmla="*/ 0 w 801043"/>
                  <a:gd name="connsiteY9" fmla="*/ 245670 h 245670"/>
                  <a:gd name="connsiteX10" fmla="*/ 82858 w 801043"/>
                  <a:gd name="connsiteY10" fmla="*/ 103991 h 245670"/>
                  <a:gd name="connsiteX11" fmla="*/ 288427 w 801043"/>
                  <a:gd name="connsiteY11" fmla="*/ 0 h 245670"/>
                  <a:gd name="connsiteX0" fmla="*/ 288427 w 801043"/>
                  <a:gd name="connsiteY0" fmla="*/ 0 h 245670"/>
                  <a:gd name="connsiteX1" fmla="*/ 521172 w 801043"/>
                  <a:gd name="connsiteY1" fmla="*/ 1673 h 245670"/>
                  <a:gd name="connsiteX2" fmla="*/ 721691 w 801043"/>
                  <a:gd name="connsiteY2" fmla="*/ 111421 h 245670"/>
                  <a:gd name="connsiteX3" fmla="*/ 801043 w 801043"/>
                  <a:gd name="connsiteY3" fmla="*/ 245670 h 245670"/>
                  <a:gd name="connsiteX4" fmla="*/ 801043 w 801043"/>
                  <a:gd name="connsiteY4" fmla="*/ 245670 h 245670"/>
                  <a:gd name="connsiteX5" fmla="*/ 580730 w 801043"/>
                  <a:gd name="connsiteY5" fmla="*/ 130236 h 245670"/>
                  <a:gd name="connsiteX6" fmla="*/ 412054 w 801043"/>
                  <a:gd name="connsiteY6" fmla="*/ 174623 h 245670"/>
                  <a:gd name="connsiteX7" fmla="*/ 258175 w 801043"/>
                  <a:gd name="connsiteY7" fmla="*/ 127276 h 245670"/>
                  <a:gd name="connsiteX8" fmla="*/ 0 w 801043"/>
                  <a:gd name="connsiteY8" fmla="*/ 245670 h 245670"/>
                  <a:gd name="connsiteX9" fmla="*/ 0 w 801043"/>
                  <a:gd name="connsiteY9" fmla="*/ 245670 h 245670"/>
                  <a:gd name="connsiteX10" fmla="*/ 82858 w 801043"/>
                  <a:gd name="connsiteY10" fmla="*/ 103991 h 245670"/>
                  <a:gd name="connsiteX11" fmla="*/ 288427 w 801043"/>
                  <a:gd name="connsiteY11" fmla="*/ 0 h 245670"/>
                  <a:gd name="connsiteX0" fmla="*/ 288427 w 801043"/>
                  <a:gd name="connsiteY0" fmla="*/ 0 h 245670"/>
                  <a:gd name="connsiteX1" fmla="*/ 521172 w 801043"/>
                  <a:gd name="connsiteY1" fmla="*/ 1673 h 245670"/>
                  <a:gd name="connsiteX2" fmla="*/ 721691 w 801043"/>
                  <a:gd name="connsiteY2" fmla="*/ 111421 h 245670"/>
                  <a:gd name="connsiteX3" fmla="*/ 801043 w 801043"/>
                  <a:gd name="connsiteY3" fmla="*/ 245670 h 245670"/>
                  <a:gd name="connsiteX4" fmla="*/ 801043 w 801043"/>
                  <a:gd name="connsiteY4" fmla="*/ 245670 h 245670"/>
                  <a:gd name="connsiteX5" fmla="*/ 580730 w 801043"/>
                  <a:gd name="connsiteY5" fmla="*/ 130236 h 245670"/>
                  <a:gd name="connsiteX6" fmla="*/ 412054 w 801043"/>
                  <a:gd name="connsiteY6" fmla="*/ 174623 h 245670"/>
                  <a:gd name="connsiteX7" fmla="*/ 258175 w 801043"/>
                  <a:gd name="connsiteY7" fmla="*/ 127276 h 245670"/>
                  <a:gd name="connsiteX8" fmla="*/ 0 w 801043"/>
                  <a:gd name="connsiteY8" fmla="*/ 245670 h 245670"/>
                  <a:gd name="connsiteX9" fmla="*/ 0 w 801043"/>
                  <a:gd name="connsiteY9" fmla="*/ 245670 h 245670"/>
                  <a:gd name="connsiteX10" fmla="*/ 82858 w 801043"/>
                  <a:gd name="connsiteY10" fmla="*/ 103991 h 245670"/>
                  <a:gd name="connsiteX11" fmla="*/ 288427 w 801043"/>
                  <a:gd name="connsiteY11" fmla="*/ 0 h 245670"/>
                  <a:gd name="connsiteX0" fmla="*/ 288427 w 801043"/>
                  <a:gd name="connsiteY0" fmla="*/ 0 h 245670"/>
                  <a:gd name="connsiteX1" fmla="*/ 521172 w 801043"/>
                  <a:gd name="connsiteY1" fmla="*/ 1673 h 245670"/>
                  <a:gd name="connsiteX2" fmla="*/ 721691 w 801043"/>
                  <a:gd name="connsiteY2" fmla="*/ 111421 h 245670"/>
                  <a:gd name="connsiteX3" fmla="*/ 801043 w 801043"/>
                  <a:gd name="connsiteY3" fmla="*/ 245670 h 245670"/>
                  <a:gd name="connsiteX4" fmla="*/ 757500 w 801043"/>
                  <a:gd name="connsiteY4" fmla="*/ 197289 h 245670"/>
                  <a:gd name="connsiteX5" fmla="*/ 580730 w 801043"/>
                  <a:gd name="connsiteY5" fmla="*/ 130236 h 245670"/>
                  <a:gd name="connsiteX6" fmla="*/ 412054 w 801043"/>
                  <a:gd name="connsiteY6" fmla="*/ 174623 h 245670"/>
                  <a:gd name="connsiteX7" fmla="*/ 258175 w 801043"/>
                  <a:gd name="connsiteY7" fmla="*/ 127276 h 245670"/>
                  <a:gd name="connsiteX8" fmla="*/ 0 w 801043"/>
                  <a:gd name="connsiteY8" fmla="*/ 245670 h 245670"/>
                  <a:gd name="connsiteX9" fmla="*/ 0 w 801043"/>
                  <a:gd name="connsiteY9" fmla="*/ 245670 h 245670"/>
                  <a:gd name="connsiteX10" fmla="*/ 82858 w 801043"/>
                  <a:gd name="connsiteY10" fmla="*/ 103991 h 245670"/>
                  <a:gd name="connsiteX11" fmla="*/ 288427 w 801043"/>
                  <a:gd name="connsiteY11" fmla="*/ 0 h 245670"/>
                  <a:gd name="connsiteX0" fmla="*/ 288427 w 825233"/>
                  <a:gd name="connsiteY0" fmla="*/ 0 h 257765"/>
                  <a:gd name="connsiteX1" fmla="*/ 521172 w 825233"/>
                  <a:gd name="connsiteY1" fmla="*/ 1673 h 257765"/>
                  <a:gd name="connsiteX2" fmla="*/ 721691 w 825233"/>
                  <a:gd name="connsiteY2" fmla="*/ 111421 h 257765"/>
                  <a:gd name="connsiteX3" fmla="*/ 825233 w 825233"/>
                  <a:gd name="connsiteY3" fmla="*/ 257765 h 257765"/>
                  <a:gd name="connsiteX4" fmla="*/ 757500 w 825233"/>
                  <a:gd name="connsiteY4" fmla="*/ 197289 h 257765"/>
                  <a:gd name="connsiteX5" fmla="*/ 580730 w 825233"/>
                  <a:gd name="connsiteY5" fmla="*/ 130236 h 257765"/>
                  <a:gd name="connsiteX6" fmla="*/ 412054 w 825233"/>
                  <a:gd name="connsiteY6" fmla="*/ 174623 h 257765"/>
                  <a:gd name="connsiteX7" fmla="*/ 258175 w 825233"/>
                  <a:gd name="connsiteY7" fmla="*/ 127276 h 257765"/>
                  <a:gd name="connsiteX8" fmla="*/ 0 w 825233"/>
                  <a:gd name="connsiteY8" fmla="*/ 245670 h 257765"/>
                  <a:gd name="connsiteX9" fmla="*/ 0 w 825233"/>
                  <a:gd name="connsiteY9" fmla="*/ 245670 h 257765"/>
                  <a:gd name="connsiteX10" fmla="*/ 82858 w 825233"/>
                  <a:gd name="connsiteY10" fmla="*/ 103991 h 257765"/>
                  <a:gd name="connsiteX11" fmla="*/ 288427 w 825233"/>
                  <a:gd name="connsiteY11" fmla="*/ 0 h 257765"/>
                  <a:gd name="connsiteX0" fmla="*/ 288427 w 825233"/>
                  <a:gd name="connsiteY0" fmla="*/ 0 h 257765"/>
                  <a:gd name="connsiteX1" fmla="*/ 521172 w 825233"/>
                  <a:gd name="connsiteY1" fmla="*/ 1673 h 257765"/>
                  <a:gd name="connsiteX2" fmla="*/ 721691 w 825233"/>
                  <a:gd name="connsiteY2" fmla="*/ 111421 h 257765"/>
                  <a:gd name="connsiteX3" fmla="*/ 825233 w 825233"/>
                  <a:gd name="connsiteY3" fmla="*/ 257765 h 257765"/>
                  <a:gd name="connsiteX4" fmla="*/ 580730 w 825233"/>
                  <a:gd name="connsiteY4" fmla="*/ 130236 h 257765"/>
                  <a:gd name="connsiteX5" fmla="*/ 412054 w 825233"/>
                  <a:gd name="connsiteY5" fmla="*/ 174623 h 257765"/>
                  <a:gd name="connsiteX6" fmla="*/ 258175 w 825233"/>
                  <a:gd name="connsiteY6" fmla="*/ 127276 h 257765"/>
                  <a:gd name="connsiteX7" fmla="*/ 0 w 825233"/>
                  <a:gd name="connsiteY7" fmla="*/ 245670 h 257765"/>
                  <a:gd name="connsiteX8" fmla="*/ 0 w 825233"/>
                  <a:gd name="connsiteY8" fmla="*/ 245670 h 257765"/>
                  <a:gd name="connsiteX9" fmla="*/ 82858 w 825233"/>
                  <a:gd name="connsiteY9" fmla="*/ 103991 h 257765"/>
                  <a:gd name="connsiteX10" fmla="*/ 288427 w 825233"/>
                  <a:gd name="connsiteY10" fmla="*/ 0 h 257765"/>
                  <a:gd name="connsiteX0" fmla="*/ 288427 w 825233"/>
                  <a:gd name="connsiteY0" fmla="*/ 0 h 257765"/>
                  <a:gd name="connsiteX1" fmla="*/ 521172 w 825233"/>
                  <a:gd name="connsiteY1" fmla="*/ 1673 h 257765"/>
                  <a:gd name="connsiteX2" fmla="*/ 721691 w 825233"/>
                  <a:gd name="connsiteY2" fmla="*/ 111421 h 257765"/>
                  <a:gd name="connsiteX3" fmla="*/ 825233 w 825233"/>
                  <a:gd name="connsiteY3" fmla="*/ 257765 h 257765"/>
                  <a:gd name="connsiteX4" fmla="*/ 580730 w 825233"/>
                  <a:gd name="connsiteY4" fmla="*/ 130236 h 257765"/>
                  <a:gd name="connsiteX5" fmla="*/ 412054 w 825233"/>
                  <a:gd name="connsiteY5" fmla="*/ 174623 h 257765"/>
                  <a:gd name="connsiteX6" fmla="*/ 258175 w 825233"/>
                  <a:gd name="connsiteY6" fmla="*/ 127276 h 257765"/>
                  <a:gd name="connsiteX7" fmla="*/ 0 w 825233"/>
                  <a:gd name="connsiteY7" fmla="*/ 245670 h 257765"/>
                  <a:gd name="connsiteX8" fmla="*/ 0 w 825233"/>
                  <a:gd name="connsiteY8" fmla="*/ 245670 h 257765"/>
                  <a:gd name="connsiteX9" fmla="*/ 82858 w 825233"/>
                  <a:gd name="connsiteY9" fmla="*/ 103991 h 257765"/>
                  <a:gd name="connsiteX10" fmla="*/ 288427 w 825233"/>
                  <a:gd name="connsiteY10" fmla="*/ 0 h 257765"/>
                  <a:gd name="connsiteX0" fmla="*/ 288427 w 825233"/>
                  <a:gd name="connsiteY0" fmla="*/ 0 h 257765"/>
                  <a:gd name="connsiteX1" fmla="*/ 521172 w 825233"/>
                  <a:gd name="connsiteY1" fmla="*/ 1673 h 257765"/>
                  <a:gd name="connsiteX2" fmla="*/ 721691 w 825233"/>
                  <a:gd name="connsiteY2" fmla="*/ 111421 h 257765"/>
                  <a:gd name="connsiteX3" fmla="*/ 825233 w 825233"/>
                  <a:gd name="connsiteY3" fmla="*/ 257765 h 257765"/>
                  <a:gd name="connsiteX4" fmla="*/ 580730 w 825233"/>
                  <a:gd name="connsiteY4" fmla="*/ 130236 h 257765"/>
                  <a:gd name="connsiteX5" fmla="*/ 412054 w 825233"/>
                  <a:gd name="connsiteY5" fmla="*/ 174623 h 257765"/>
                  <a:gd name="connsiteX6" fmla="*/ 258175 w 825233"/>
                  <a:gd name="connsiteY6" fmla="*/ 127276 h 257765"/>
                  <a:gd name="connsiteX7" fmla="*/ 0 w 825233"/>
                  <a:gd name="connsiteY7" fmla="*/ 245670 h 257765"/>
                  <a:gd name="connsiteX8" fmla="*/ 0 w 825233"/>
                  <a:gd name="connsiteY8" fmla="*/ 245670 h 257765"/>
                  <a:gd name="connsiteX9" fmla="*/ 82858 w 825233"/>
                  <a:gd name="connsiteY9" fmla="*/ 103991 h 257765"/>
                  <a:gd name="connsiteX10" fmla="*/ 288427 w 825233"/>
                  <a:gd name="connsiteY10" fmla="*/ 0 h 257765"/>
                  <a:gd name="connsiteX0" fmla="*/ 288427 w 825233"/>
                  <a:gd name="connsiteY0" fmla="*/ 2143 h 259908"/>
                  <a:gd name="connsiteX1" fmla="*/ 521172 w 825233"/>
                  <a:gd name="connsiteY1" fmla="*/ 3816 h 259908"/>
                  <a:gd name="connsiteX2" fmla="*/ 721691 w 825233"/>
                  <a:gd name="connsiteY2" fmla="*/ 113564 h 259908"/>
                  <a:gd name="connsiteX3" fmla="*/ 825233 w 825233"/>
                  <a:gd name="connsiteY3" fmla="*/ 259908 h 259908"/>
                  <a:gd name="connsiteX4" fmla="*/ 580730 w 825233"/>
                  <a:gd name="connsiteY4" fmla="*/ 132379 h 259908"/>
                  <a:gd name="connsiteX5" fmla="*/ 412054 w 825233"/>
                  <a:gd name="connsiteY5" fmla="*/ 176766 h 259908"/>
                  <a:gd name="connsiteX6" fmla="*/ 258175 w 825233"/>
                  <a:gd name="connsiteY6" fmla="*/ 129419 h 259908"/>
                  <a:gd name="connsiteX7" fmla="*/ 0 w 825233"/>
                  <a:gd name="connsiteY7" fmla="*/ 247813 h 259908"/>
                  <a:gd name="connsiteX8" fmla="*/ 0 w 825233"/>
                  <a:gd name="connsiteY8" fmla="*/ 247813 h 259908"/>
                  <a:gd name="connsiteX9" fmla="*/ 82858 w 825233"/>
                  <a:gd name="connsiteY9" fmla="*/ 106134 h 259908"/>
                  <a:gd name="connsiteX10" fmla="*/ 288427 w 825233"/>
                  <a:gd name="connsiteY10" fmla="*/ 2143 h 259908"/>
                  <a:gd name="connsiteX0" fmla="*/ 288427 w 825233"/>
                  <a:gd name="connsiteY0" fmla="*/ 2143 h 259908"/>
                  <a:gd name="connsiteX1" fmla="*/ 521172 w 825233"/>
                  <a:gd name="connsiteY1" fmla="*/ 3816 h 259908"/>
                  <a:gd name="connsiteX2" fmla="*/ 721691 w 825233"/>
                  <a:gd name="connsiteY2" fmla="*/ 113564 h 259908"/>
                  <a:gd name="connsiteX3" fmla="*/ 825233 w 825233"/>
                  <a:gd name="connsiteY3" fmla="*/ 259908 h 259908"/>
                  <a:gd name="connsiteX4" fmla="*/ 580730 w 825233"/>
                  <a:gd name="connsiteY4" fmla="*/ 132379 h 259908"/>
                  <a:gd name="connsiteX5" fmla="*/ 412054 w 825233"/>
                  <a:gd name="connsiteY5" fmla="*/ 176766 h 259908"/>
                  <a:gd name="connsiteX6" fmla="*/ 258175 w 825233"/>
                  <a:gd name="connsiteY6" fmla="*/ 129419 h 259908"/>
                  <a:gd name="connsiteX7" fmla="*/ 0 w 825233"/>
                  <a:gd name="connsiteY7" fmla="*/ 247813 h 259908"/>
                  <a:gd name="connsiteX8" fmla="*/ 0 w 825233"/>
                  <a:gd name="connsiteY8" fmla="*/ 247813 h 259908"/>
                  <a:gd name="connsiteX9" fmla="*/ 82858 w 825233"/>
                  <a:gd name="connsiteY9" fmla="*/ 106134 h 259908"/>
                  <a:gd name="connsiteX10" fmla="*/ 288427 w 825233"/>
                  <a:gd name="connsiteY10" fmla="*/ 2143 h 259908"/>
                  <a:gd name="connsiteX0" fmla="*/ 288427 w 825233"/>
                  <a:gd name="connsiteY0" fmla="*/ 4280 h 262045"/>
                  <a:gd name="connsiteX1" fmla="*/ 521172 w 825233"/>
                  <a:gd name="connsiteY1" fmla="*/ 5953 h 262045"/>
                  <a:gd name="connsiteX2" fmla="*/ 721691 w 825233"/>
                  <a:gd name="connsiteY2" fmla="*/ 115701 h 262045"/>
                  <a:gd name="connsiteX3" fmla="*/ 825233 w 825233"/>
                  <a:gd name="connsiteY3" fmla="*/ 262045 h 262045"/>
                  <a:gd name="connsiteX4" fmla="*/ 580730 w 825233"/>
                  <a:gd name="connsiteY4" fmla="*/ 134516 h 262045"/>
                  <a:gd name="connsiteX5" fmla="*/ 412054 w 825233"/>
                  <a:gd name="connsiteY5" fmla="*/ 178903 h 262045"/>
                  <a:gd name="connsiteX6" fmla="*/ 258175 w 825233"/>
                  <a:gd name="connsiteY6" fmla="*/ 131556 h 262045"/>
                  <a:gd name="connsiteX7" fmla="*/ 0 w 825233"/>
                  <a:gd name="connsiteY7" fmla="*/ 249950 h 262045"/>
                  <a:gd name="connsiteX8" fmla="*/ 0 w 825233"/>
                  <a:gd name="connsiteY8" fmla="*/ 249950 h 262045"/>
                  <a:gd name="connsiteX9" fmla="*/ 82858 w 825233"/>
                  <a:gd name="connsiteY9" fmla="*/ 108271 h 262045"/>
                  <a:gd name="connsiteX10" fmla="*/ 288427 w 825233"/>
                  <a:gd name="connsiteY10" fmla="*/ 4280 h 262045"/>
                  <a:gd name="connsiteX0" fmla="*/ 288427 w 825233"/>
                  <a:gd name="connsiteY0" fmla="*/ 7327 h 265092"/>
                  <a:gd name="connsiteX1" fmla="*/ 521172 w 825233"/>
                  <a:gd name="connsiteY1" fmla="*/ 9000 h 265092"/>
                  <a:gd name="connsiteX2" fmla="*/ 721691 w 825233"/>
                  <a:gd name="connsiteY2" fmla="*/ 118748 h 265092"/>
                  <a:gd name="connsiteX3" fmla="*/ 825233 w 825233"/>
                  <a:gd name="connsiteY3" fmla="*/ 265092 h 265092"/>
                  <a:gd name="connsiteX4" fmla="*/ 580730 w 825233"/>
                  <a:gd name="connsiteY4" fmla="*/ 137563 h 265092"/>
                  <a:gd name="connsiteX5" fmla="*/ 412054 w 825233"/>
                  <a:gd name="connsiteY5" fmla="*/ 181950 h 265092"/>
                  <a:gd name="connsiteX6" fmla="*/ 258175 w 825233"/>
                  <a:gd name="connsiteY6" fmla="*/ 134603 h 265092"/>
                  <a:gd name="connsiteX7" fmla="*/ 0 w 825233"/>
                  <a:gd name="connsiteY7" fmla="*/ 252997 h 265092"/>
                  <a:gd name="connsiteX8" fmla="*/ 0 w 825233"/>
                  <a:gd name="connsiteY8" fmla="*/ 252997 h 265092"/>
                  <a:gd name="connsiteX9" fmla="*/ 82858 w 825233"/>
                  <a:gd name="connsiteY9" fmla="*/ 111318 h 265092"/>
                  <a:gd name="connsiteX10" fmla="*/ 288427 w 825233"/>
                  <a:gd name="connsiteY10" fmla="*/ 7327 h 265092"/>
                  <a:gd name="connsiteX0" fmla="*/ 288427 w 825233"/>
                  <a:gd name="connsiteY0" fmla="*/ 7327 h 265092"/>
                  <a:gd name="connsiteX1" fmla="*/ 521172 w 825233"/>
                  <a:gd name="connsiteY1" fmla="*/ 9000 h 265092"/>
                  <a:gd name="connsiteX2" fmla="*/ 721691 w 825233"/>
                  <a:gd name="connsiteY2" fmla="*/ 118748 h 265092"/>
                  <a:gd name="connsiteX3" fmla="*/ 825233 w 825233"/>
                  <a:gd name="connsiteY3" fmla="*/ 265092 h 265092"/>
                  <a:gd name="connsiteX4" fmla="*/ 580730 w 825233"/>
                  <a:gd name="connsiteY4" fmla="*/ 137563 h 265092"/>
                  <a:gd name="connsiteX5" fmla="*/ 412054 w 825233"/>
                  <a:gd name="connsiteY5" fmla="*/ 181950 h 265092"/>
                  <a:gd name="connsiteX6" fmla="*/ 258175 w 825233"/>
                  <a:gd name="connsiteY6" fmla="*/ 134603 h 265092"/>
                  <a:gd name="connsiteX7" fmla="*/ 0 w 825233"/>
                  <a:gd name="connsiteY7" fmla="*/ 252997 h 265092"/>
                  <a:gd name="connsiteX8" fmla="*/ 0 w 825233"/>
                  <a:gd name="connsiteY8" fmla="*/ 252997 h 265092"/>
                  <a:gd name="connsiteX9" fmla="*/ 82858 w 825233"/>
                  <a:gd name="connsiteY9" fmla="*/ 111318 h 265092"/>
                  <a:gd name="connsiteX10" fmla="*/ 288427 w 825233"/>
                  <a:gd name="connsiteY10" fmla="*/ 7327 h 265092"/>
                  <a:gd name="connsiteX0" fmla="*/ 305360 w 842166"/>
                  <a:gd name="connsiteY0" fmla="*/ 7327 h 265092"/>
                  <a:gd name="connsiteX1" fmla="*/ 538105 w 842166"/>
                  <a:gd name="connsiteY1" fmla="*/ 9000 h 265092"/>
                  <a:gd name="connsiteX2" fmla="*/ 738624 w 842166"/>
                  <a:gd name="connsiteY2" fmla="*/ 118748 h 265092"/>
                  <a:gd name="connsiteX3" fmla="*/ 842166 w 842166"/>
                  <a:gd name="connsiteY3" fmla="*/ 265092 h 265092"/>
                  <a:gd name="connsiteX4" fmla="*/ 597663 w 842166"/>
                  <a:gd name="connsiteY4" fmla="*/ 137563 h 265092"/>
                  <a:gd name="connsiteX5" fmla="*/ 428987 w 842166"/>
                  <a:gd name="connsiteY5" fmla="*/ 181950 h 265092"/>
                  <a:gd name="connsiteX6" fmla="*/ 275108 w 842166"/>
                  <a:gd name="connsiteY6" fmla="*/ 134603 h 265092"/>
                  <a:gd name="connsiteX7" fmla="*/ 16933 w 842166"/>
                  <a:gd name="connsiteY7" fmla="*/ 252997 h 265092"/>
                  <a:gd name="connsiteX8" fmla="*/ 0 w 842166"/>
                  <a:gd name="connsiteY8" fmla="*/ 248158 h 265092"/>
                  <a:gd name="connsiteX9" fmla="*/ 99791 w 842166"/>
                  <a:gd name="connsiteY9" fmla="*/ 111318 h 265092"/>
                  <a:gd name="connsiteX10" fmla="*/ 305360 w 842166"/>
                  <a:gd name="connsiteY10" fmla="*/ 7327 h 265092"/>
                  <a:gd name="connsiteX0" fmla="*/ 305360 w 842166"/>
                  <a:gd name="connsiteY0" fmla="*/ 7327 h 265092"/>
                  <a:gd name="connsiteX1" fmla="*/ 538105 w 842166"/>
                  <a:gd name="connsiteY1" fmla="*/ 9000 h 265092"/>
                  <a:gd name="connsiteX2" fmla="*/ 738624 w 842166"/>
                  <a:gd name="connsiteY2" fmla="*/ 118748 h 265092"/>
                  <a:gd name="connsiteX3" fmla="*/ 842166 w 842166"/>
                  <a:gd name="connsiteY3" fmla="*/ 265092 h 265092"/>
                  <a:gd name="connsiteX4" fmla="*/ 597663 w 842166"/>
                  <a:gd name="connsiteY4" fmla="*/ 137563 h 265092"/>
                  <a:gd name="connsiteX5" fmla="*/ 428987 w 842166"/>
                  <a:gd name="connsiteY5" fmla="*/ 181950 h 265092"/>
                  <a:gd name="connsiteX6" fmla="*/ 275108 w 842166"/>
                  <a:gd name="connsiteY6" fmla="*/ 134603 h 265092"/>
                  <a:gd name="connsiteX7" fmla="*/ 16933 w 842166"/>
                  <a:gd name="connsiteY7" fmla="*/ 252997 h 265092"/>
                  <a:gd name="connsiteX8" fmla="*/ 0 w 842166"/>
                  <a:gd name="connsiteY8" fmla="*/ 248158 h 265092"/>
                  <a:gd name="connsiteX9" fmla="*/ 99791 w 842166"/>
                  <a:gd name="connsiteY9" fmla="*/ 111318 h 265092"/>
                  <a:gd name="connsiteX10" fmla="*/ 305360 w 842166"/>
                  <a:gd name="connsiteY10" fmla="*/ 7327 h 265092"/>
                  <a:gd name="connsiteX0" fmla="*/ 312617 w 849423"/>
                  <a:gd name="connsiteY0" fmla="*/ 7327 h 265092"/>
                  <a:gd name="connsiteX1" fmla="*/ 545362 w 849423"/>
                  <a:gd name="connsiteY1" fmla="*/ 9000 h 265092"/>
                  <a:gd name="connsiteX2" fmla="*/ 745881 w 849423"/>
                  <a:gd name="connsiteY2" fmla="*/ 118748 h 265092"/>
                  <a:gd name="connsiteX3" fmla="*/ 849423 w 849423"/>
                  <a:gd name="connsiteY3" fmla="*/ 265092 h 265092"/>
                  <a:gd name="connsiteX4" fmla="*/ 604920 w 849423"/>
                  <a:gd name="connsiteY4" fmla="*/ 137563 h 265092"/>
                  <a:gd name="connsiteX5" fmla="*/ 436244 w 849423"/>
                  <a:gd name="connsiteY5" fmla="*/ 181950 h 265092"/>
                  <a:gd name="connsiteX6" fmla="*/ 282365 w 849423"/>
                  <a:gd name="connsiteY6" fmla="*/ 134603 h 265092"/>
                  <a:gd name="connsiteX7" fmla="*/ 24190 w 849423"/>
                  <a:gd name="connsiteY7" fmla="*/ 252997 h 265092"/>
                  <a:gd name="connsiteX8" fmla="*/ 0 w 849423"/>
                  <a:gd name="connsiteY8" fmla="*/ 245739 h 265092"/>
                  <a:gd name="connsiteX9" fmla="*/ 107048 w 849423"/>
                  <a:gd name="connsiteY9" fmla="*/ 111318 h 265092"/>
                  <a:gd name="connsiteX10" fmla="*/ 312617 w 849423"/>
                  <a:gd name="connsiteY10" fmla="*/ 7327 h 265092"/>
                  <a:gd name="connsiteX0" fmla="*/ 288427 w 825233"/>
                  <a:gd name="connsiteY0" fmla="*/ 7327 h 265092"/>
                  <a:gd name="connsiteX1" fmla="*/ 521172 w 825233"/>
                  <a:gd name="connsiteY1" fmla="*/ 9000 h 265092"/>
                  <a:gd name="connsiteX2" fmla="*/ 721691 w 825233"/>
                  <a:gd name="connsiteY2" fmla="*/ 118748 h 265092"/>
                  <a:gd name="connsiteX3" fmla="*/ 825233 w 825233"/>
                  <a:gd name="connsiteY3" fmla="*/ 265092 h 265092"/>
                  <a:gd name="connsiteX4" fmla="*/ 580730 w 825233"/>
                  <a:gd name="connsiteY4" fmla="*/ 137563 h 265092"/>
                  <a:gd name="connsiteX5" fmla="*/ 412054 w 825233"/>
                  <a:gd name="connsiteY5" fmla="*/ 181950 h 265092"/>
                  <a:gd name="connsiteX6" fmla="*/ 258175 w 825233"/>
                  <a:gd name="connsiteY6" fmla="*/ 134603 h 265092"/>
                  <a:gd name="connsiteX7" fmla="*/ 0 w 825233"/>
                  <a:gd name="connsiteY7" fmla="*/ 252997 h 265092"/>
                  <a:gd name="connsiteX8" fmla="*/ 58057 w 825233"/>
                  <a:gd name="connsiteY8" fmla="*/ 240901 h 265092"/>
                  <a:gd name="connsiteX9" fmla="*/ 82858 w 825233"/>
                  <a:gd name="connsiteY9" fmla="*/ 111318 h 265092"/>
                  <a:gd name="connsiteX10" fmla="*/ 288427 w 825233"/>
                  <a:gd name="connsiteY10" fmla="*/ 7327 h 265092"/>
                  <a:gd name="connsiteX0" fmla="*/ 288427 w 825233"/>
                  <a:gd name="connsiteY0" fmla="*/ 7327 h 265092"/>
                  <a:gd name="connsiteX1" fmla="*/ 521172 w 825233"/>
                  <a:gd name="connsiteY1" fmla="*/ 9000 h 265092"/>
                  <a:gd name="connsiteX2" fmla="*/ 721691 w 825233"/>
                  <a:gd name="connsiteY2" fmla="*/ 118748 h 265092"/>
                  <a:gd name="connsiteX3" fmla="*/ 825233 w 825233"/>
                  <a:gd name="connsiteY3" fmla="*/ 265092 h 265092"/>
                  <a:gd name="connsiteX4" fmla="*/ 580730 w 825233"/>
                  <a:gd name="connsiteY4" fmla="*/ 137563 h 265092"/>
                  <a:gd name="connsiteX5" fmla="*/ 412054 w 825233"/>
                  <a:gd name="connsiteY5" fmla="*/ 181950 h 265092"/>
                  <a:gd name="connsiteX6" fmla="*/ 258175 w 825233"/>
                  <a:gd name="connsiteY6" fmla="*/ 134603 h 265092"/>
                  <a:gd name="connsiteX7" fmla="*/ 0 w 825233"/>
                  <a:gd name="connsiteY7" fmla="*/ 252997 h 265092"/>
                  <a:gd name="connsiteX8" fmla="*/ 82858 w 825233"/>
                  <a:gd name="connsiteY8" fmla="*/ 111318 h 265092"/>
                  <a:gd name="connsiteX9" fmla="*/ 288427 w 825233"/>
                  <a:gd name="connsiteY9" fmla="*/ 7327 h 265092"/>
                  <a:gd name="connsiteX0" fmla="*/ 300522 w 837328"/>
                  <a:gd name="connsiteY0" fmla="*/ 7327 h 265092"/>
                  <a:gd name="connsiteX1" fmla="*/ 533267 w 837328"/>
                  <a:gd name="connsiteY1" fmla="*/ 9000 h 265092"/>
                  <a:gd name="connsiteX2" fmla="*/ 733786 w 837328"/>
                  <a:gd name="connsiteY2" fmla="*/ 118748 h 265092"/>
                  <a:gd name="connsiteX3" fmla="*/ 837328 w 837328"/>
                  <a:gd name="connsiteY3" fmla="*/ 265092 h 265092"/>
                  <a:gd name="connsiteX4" fmla="*/ 592825 w 837328"/>
                  <a:gd name="connsiteY4" fmla="*/ 137563 h 265092"/>
                  <a:gd name="connsiteX5" fmla="*/ 424149 w 837328"/>
                  <a:gd name="connsiteY5" fmla="*/ 181950 h 265092"/>
                  <a:gd name="connsiteX6" fmla="*/ 270270 w 837328"/>
                  <a:gd name="connsiteY6" fmla="*/ 134603 h 265092"/>
                  <a:gd name="connsiteX7" fmla="*/ 0 w 837328"/>
                  <a:gd name="connsiteY7" fmla="*/ 248158 h 265092"/>
                  <a:gd name="connsiteX8" fmla="*/ 94953 w 837328"/>
                  <a:gd name="connsiteY8" fmla="*/ 111318 h 265092"/>
                  <a:gd name="connsiteX9" fmla="*/ 300522 w 837328"/>
                  <a:gd name="connsiteY9" fmla="*/ 7327 h 265092"/>
                  <a:gd name="connsiteX0" fmla="*/ 300522 w 837328"/>
                  <a:gd name="connsiteY0" fmla="*/ 7327 h 265092"/>
                  <a:gd name="connsiteX1" fmla="*/ 533267 w 837328"/>
                  <a:gd name="connsiteY1" fmla="*/ 9000 h 265092"/>
                  <a:gd name="connsiteX2" fmla="*/ 733786 w 837328"/>
                  <a:gd name="connsiteY2" fmla="*/ 118748 h 265092"/>
                  <a:gd name="connsiteX3" fmla="*/ 837328 w 837328"/>
                  <a:gd name="connsiteY3" fmla="*/ 265092 h 265092"/>
                  <a:gd name="connsiteX4" fmla="*/ 592825 w 837328"/>
                  <a:gd name="connsiteY4" fmla="*/ 137563 h 265092"/>
                  <a:gd name="connsiteX5" fmla="*/ 424149 w 837328"/>
                  <a:gd name="connsiteY5" fmla="*/ 181950 h 265092"/>
                  <a:gd name="connsiteX6" fmla="*/ 270270 w 837328"/>
                  <a:gd name="connsiteY6" fmla="*/ 134603 h 265092"/>
                  <a:gd name="connsiteX7" fmla="*/ 0 w 837328"/>
                  <a:gd name="connsiteY7" fmla="*/ 248158 h 265092"/>
                  <a:gd name="connsiteX8" fmla="*/ 94953 w 837328"/>
                  <a:gd name="connsiteY8" fmla="*/ 111318 h 265092"/>
                  <a:gd name="connsiteX9" fmla="*/ 300522 w 837328"/>
                  <a:gd name="connsiteY9" fmla="*/ 7327 h 265092"/>
                  <a:gd name="connsiteX0" fmla="*/ 300522 w 837328"/>
                  <a:gd name="connsiteY0" fmla="*/ 7327 h 265092"/>
                  <a:gd name="connsiteX1" fmla="*/ 533267 w 837328"/>
                  <a:gd name="connsiteY1" fmla="*/ 9000 h 265092"/>
                  <a:gd name="connsiteX2" fmla="*/ 741043 w 837328"/>
                  <a:gd name="connsiteY2" fmla="*/ 123586 h 265092"/>
                  <a:gd name="connsiteX3" fmla="*/ 837328 w 837328"/>
                  <a:gd name="connsiteY3" fmla="*/ 265092 h 265092"/>
                  <a:gd name="connsiteX4" fmla="*/ 592825 w 837328"/>
                  <a:gd name="connsiteY4" fmla="*/ 137563 h 265092"/>
                  <a:gd name="connsiteX5" fmla="*/ 424149 w 837328"/>
                  <a:gd name="connsiteY5" fmla="*/ 181950 h 265092"/>
                  <a:gd name="connsiteX6" fmla="*/ 270270 w 837328"/>
                  <a:gd name="connsiteY6" fmla="*/ 134603 h 265092"/>
                  <a:gd name="connsiteX7" fmla="*/ 0 w 837328"/>
                  <a:gd name="connsiteY7" fmla="*/ 248158 h 265092"/>
                  <a:gd name="connsiteX8" fmla="*/ 94953 w 837328"/>
                  <a:gd name="connsiteY8" fmla="*/ 111318 h 265092"/>
                  <a:gd name="connsiteX9" fmla="*/ 300522 w 837328"/>
                  <a:gd name="connsiteY9" fmla="*/ 7327 h 265092"/>
                  <a:gd name="connsiteX0" fmla="*/ 300522 w 837328"/>
                  <a:gd name="connsiteY0" fmla="*/ 7327 h 265092"/>
                  <a:gd name="connsiteX1" fmla="*/ 533267 w 837328"/>
                  <a:gd name="connsiteY1" fmla="*/ 9000 h 265092"/>
                  <a:gd name="connsiteX2" fmla="*/ 741043 w 837328"/>
                  <a:gd name="connsiteY2" fmla="*/ 123586 h 265092"/>
                  <a:gd name="connsiteX3" fmla="*/ 837328 w 837328"/>
                  <a:gd name="connsiteY3" fmla="*/ 265092 h 265092"/>
                  <a:gd name="connsiteX4" fmla="*/ 592825 w 837328"/>
                  <a:gd name="connsiteY4" fmla="*/ 137563 h 265092"/>
                  <a:gd name="connsiteX5" fmla="*/ 424149 w 837328"/>
                  <a:gd name="connsiteY5" fmla="*/ 181950 h 265092"/>
                  <a:gd name="connsiteX6" fmla="*/ 270270 w 837328"/>
                  <a:gd name="connsiteY6" fmla="*/ 134603 h 265092"/>
                  <a:gd name="connsiteX7" fmla="*/ 0 w 837328"/>
                  <a:gd name="connsiteY7" fmla="*/ 248158 h 265092"/>
                  <a:gd name="connsiteX8" fmla="*/ 94953 w 837328"/>
                  <a:gd name="connsiteY8" fmla="*/ 111318 h 265092"/>
                  <a:gd name="connsiteX9" fmla="*/ 300522 w 837328"/>
                  <a:gd name="connsiteY9" fmla="*/ 7327 h 265092"/>
                  <a:gd name="connsiteX0" fmla="*/ 300522 w 837328"/>
                  <a:gd name="connsiteY0" fmla="*/ 7327 h 265092"/>
                  <a:gd name="connsiteX1" fmla="*/ 533267 w 837328"/>
                  <a:gd name="connsiteY1" fmla="*/ 9000 h 265092"/>
                  <a:gd name="connsiteX2" fmla="*/ 741043 w 837328"/>
                  <a:gd name="connsiteY2" fmla="*/ 123586 h 265092"/>
                  <a:gd name="connsiteX3" fmla="*/ 837328 w 837328"/>
                  <a:gd name="connsiteY3" fmla="*/ 265092 h 265092"/>
                  <a:gd name="connsiteX4" fmla="*/ 592825 w 837328"/>
                  <a:gd name="connsiteY4" fmla="*/ 137563 h 265092"/>
                  <a:gd name="connsiteX5" fmla="*/ 424149 w 837328"/>
                  <a:gd name="connsiteY5" fmla="*/ 181950 h 265092"/>
                  <a:gd name="connsiteX6" fmla="*/ 142764 w 837328"/>
                  <a:gd name="connsiteY6" fmla="*/ 258466 h 265092"/>
                  <a:gd name="connsiteX7" fmla="*/ 0 w 837328"/>
                  <a:gd name="connsiteY7" fmla="*/ 248158 h 265092"/>
                  <a:gd name="connsiteX8" fmla="*/ 94953 w 837328"/>
                  <a:gd name="connsiteY8" fmla="*/ 111318 h 265092"/>
                  <a:gd name="connsiteX9" fmla="*/ 300522 w 837328"/>
                  <a:gd name="connsiteY9" fmla="*/ 7327 h 265092"/>
                  <a:gd name="connsiteX0" fmla="*/ 300522 w 837328"/>
                  <a:gd name="connsiteY0" fmla="*/ 7327 h 265092"/>
                  <a:gd name="connsiteX1" fmla="*/ 533267 w 837328"/>
                  <a:gd name="connsiteY1" fmla="*/ 9000 h 265092"/>
                  <a:gd name="connsiteX2" fmla="*/ 741043 w 837328"/>
                  <a:gd name="connsiteY2" fmla="*/ 123586 h 265092"/>
                  <a:gd name="connsiteX3" fmla="*/ 837328 w 837328"/>
                  <a:gd name="connsiteY3" fmla="*/ 265092 h 265092"/>
                  <a:gd name="connsiteX4" fmla="*/ 592825 w 837328"/>
                  <a:gd name="connsiteY4" fmla="*/ 137563 h 265092"/>
                  <a:gd name="connsiteX5" fmla="*/ 293000 w 837328"/>
                  <a:gd name="connsiteY5" fmla="*/ 145520 h 265092"/>
                  <a:gd name="connsiteX6" fmla="*/ 142764 w 837328"/>
                  <a:gd name="connsiteY6" fmla="*/ 258466 h 265092"/>
                  <a:gd name="connsiteX7" fmla="*/ 0 w 837328"/>
                  <a:gd name="connsiteY7" fmla="*/ 248158 h 265092"/>
                  <a:gd name="connsiteX8" fmla="*/ 94953 w 837328"/>
                  <a:gd name="connsiteY8" fmla="*/ 111318 h 265092"/>
                  <a:gd name="connsiteX9" fmla="*/ 300522 w 837328"/>
                  <a:gd name="connsiteY9" fmla="*/ 7327 h 265092"/>
                  <a:gd name="connsiteX0" fmla="*/ 351524 w 888330"/>
                  <a:gd name="connsiteY0" fmla="*/ 7327 h 525028"/>
                  <a:gd name="connsiteX1" fmla="*/ 584269 w 888330"/>
                  <a:gd name="connsiteY1" fmla="*/ 9000 h 525028"/>
                  <a:gd name="connsiteX2" fmla="*/ 792045 w 888330"/>
                  <a:gd name="connsiteY2" fmla="*/ 123586 h 525028"/>
                  <a:gd name="connsiteX3" fmla="*/ 888330 w 888330"/>
                  <a:gd name="connsiteY3" fmla="*/ 265092 h 525028"/>
                  <a:gd name="connsiteX4" fmla="*/ 643827 w 888330"/>
                  <a:gd name="connsiteY4" fmla="*/ 137563 h 525028"/>
                  <a:gd name="connsiteX5" fmla="*/ 344002 w 888330"/>
                  <a:gd name="connsiteY5" fmla="*/ 145520 h 525028"/>
                  <a:gd name="connsiteX6" fmla="*/ 193766 w 888330"/>
                  <a:gd name="connsiteY6" fmla="*/ 258466 h 525028"/>
                  <a:gd name="connsiteX7" fmla="*/ 0 w 888330"/>
                  <a:gd name="connsiteY7" fmla="*/ 525028 h 525028"/>
                  <a:gd name="connsiteX8" fmla="*/ 145955 w 888330"/>
                  <a:gd name="connsiteY8" fmla="*/ 111318 h 525028"/>
                  <a:gd name="connsiteX9" fmla="*/ 351524 w 888330"/>
                  <a:gd name="connsiteY9" fmla="*/ 7327 h 525028"/>
                  <a:gd name="connsiteX0" fmla="*/ 364201 w 901007"/>
                  <a:gd name="connsiteY0" fmla="*/ 7327 h 525028"/>
                  <a:gd name="connsiteX1" fmla="*/ 596946 w 901007"/>
                  <a:gd name="connsiteY1" fmla="*/ 9000 h 525028"/>
                  <a:gd name="connsiteX2" fmla="*/ 804722 w 901007"/>
                  <a:gd name="connsiteY2" fmla="*/ 123586 h 525028"/>
                  <a:gd name="connsiteX3" fmla="*/ 901007 w 901007"/>
                  <a:gd name="connsiteY3" fmla="*/ 265092 h 525028"/>
                  <a:gd name="connsiteX4" fmla="*/ 656504 w 901007"/>
                  <a:gd name="connsiteY4" fmla="*/ 137563 h 525028"/>
                  <a:gd name="connsiteX5" fmla="*/ 356679 w 901007"/>
                  <a:gd name="connsiteY5" fmla="*/ 145520 h 525028"/>
                  <a:gd name="connsiteX6" fmla="*/ 206443 w 901007"/>
                  <a:gd name="connsiteY6" fmla="*/ 258466 h 525028"/>
                  <a:gd name="connsiteX7" fmla="*/ 12677 w 901007"/>
                  <a:gd name="connsiteY7" fmla="*/ 525028 h 525028"/>
                  <a:gd name="connsiteX8" fmla="*/ 158632 w 901007"/>
                  <a:gd name="connsiteY8" fmla="*/ 111318 h 525028"/>
                  <a:gd name="connsiteX9" fmla="*/ 364201 w 901007"/>
                  <a:gd name="connsiteY9" fmla="*/ 7327 h 525028"/>
                  <a:gd name="connsiteX0" fmla="*/ 343739 w 880545"/>
                  <a:gd name="connsiteY0" fmla="*/ 7327 h 525028"/>
                  <a:gd name="connsiteX1" fmla="*/ 576484 w 880545"/>
                  <a:gd name="connsiteY1" fmla="*/ 9000 h 525028"/>
                  <a:gd name="connsiteX2" fmla="*/ 784260 w 880545"/>
                  <a:gd name="connsiteY2" fmla="*/ 123586 h 525028"/>
                  <a:gd name="connsiteX3" fmla="*/ 880545 w 880545"/>
                  <a:gd name="connsiteY3" fmla="*/ 265092 h 525028"/>
                  <a:gd name="connsiteX4" fmla="*/ 636042 w 880545"/>
                  <a:gd name="connsiteY4" fmla="*/ 137563 h 525028"/>
                  <a:gd name="connsiteX5" fmla="*/ 336217 w 880545"/>
                  <a:gd name="connsiteY5" fmla="*/ 145520 h 525028"/>
                  <a:gd name="connsiteX6" fmla="*/ 185981 w 880545"/>
                  <a:gd name="connsiteY6" fmla="*/ 258466 h 525028"/>
                  <a:gd name="connsiteX7" fmla="*/ 14073 w 880545"/>
                  <a:gd name="connsiteY7" fmla="*/ 525028 h 525028"/>
                  <a:gd name="connsiteX8" fmla="*/ 138170 w 880545"/>
                  <a:gd name="connsiteY8" fmla="*/ 111318 h 525028"/>
                  <a:gd name="connsiteX9" fmla="*/ 343739 w 880545"/>
                  <a:gd name="connsiteY9" fmla="*/ 7327 h 525028"/>
                  <a:gd name="connsiteX0" fmla="*/ 354296 w 891102"/>
                  <a:gd name="connsiteY0" fmla="*/ 7327 h 525028"/>
                  <a:gd name="connsiteX1" fmla="*/ 587041 w 891102"/>
                  <a:gd name="connsiteY1" fmla="*/ 9000 h 525028"/>
                  <a:gd name="connsiteX2" fmla="*/ 794817 w 891102"/>
                  <a:gd name="connsiteY2" fmla="*/ 123586 h 525028"/>
                  <a:gd name="connsiteX3" fmla="*/ 891102 w 891102"/>
                  <a:gd name="connsiteY3" fmla="*/ 265092 h 525028"/>
                  <a:gd name="connsiteX4" fmla="*/ 646599 w 891102"/>
                  <a:gd name="connsiteY4" fmla="*/ 137563 h 525028"/>
                  <a:gd name="connsiteX5" fmla="*/ 346774 w 891102"/>
                  <a:gd name="connsiteY5" fmla="*/ 145520 h 525028"/>
                  <a:gd name="connsiteX6" fmla="*/ 196538 w 891102"/>
                  <a:gd name="connsiteY6" fmla="*/ 258466 h 525028"/>
                  <a:gd name="connsiteX7" fmla="*/ 24630 w 891102"/>
                  <a:gd name="connsiteY7" fmla="*/ 525028 h 525028"/>
                  <a:gd name="connsiteX8" fmla="*/ 148727 w 891102"/>
                  <a:gd name="connsiteY8" fmla="*/ 111318 h 525028"/>
                  <a:gd name="connsiteX9" fmla="*/ 354296 w 891102"/>
                  <a:gd name="connsiteY9" fmla="*/ 7327 h 525028"/>
                  <a:gd name="connsiteX0" fmla="*/ 354296 w 891102"/>
                  <a:gd name="connsiteY0" fmla="*/ 7327 h 525028"/>
                  <a:gd name="connsiteX1" fmla="*/ 587041 w 891102"/>
                  <a:gd name="connsiteY1" fmla="*/ 9000 h 525028"/>
                  <a:gd name="connsiteX2" fmla="*/ 794817 w 891102"/>
                  <a:gd name="connsiteY2" fmla="*/ 123586 h 525028"/>
                  <a:gd name="connsiteX3" fmla="*/ 891102 w 891102"/>
                  <a:gd name="connsiteY3" fmla="*/ 265092 h 525028"/>
                  <a:gd name="connsiteX4" fmla="*/ 646599 w 891102"/>
                  <a:gd name="connsiteY4" fmla="*/ 137563 h 525028"/>
                  <a:gd name="connsiteX5" fmla="*/ 346774 w 891102"/>
                  <a:gd name="connsiteY5" fmla="*/ 145520 h 525028"/>
                  <a:gd name="connsiteX6" fmla="*/ 196538 w 891102"/>
                  <a:gd name="connsiteY6" fmla="*/ 258466 h 525028"/>
                  <a:gd name="connsiteX7" fmla="*/ 24630 w 891102"/>
                  <a:gd name="connsiteY7" fmla="*/ 525028 h 525028"/>
                  <a:gd name="connsiteX8" fmla="*/ 148727 w 891102"/>
                  <a:gd name="connsiteY8" fmla="*/ 111318 h 525028"/>
                  <a:gd name="connsiteX9" fmla="*/ 354296 w 891102"/>
                  <a:gd name="connsiteY9" fmla="*/ 7327 h 525028"/>
                  <a:gd name="connsiteX0" fmla="*/ 354296 w 891102"/>
                  <a:gd name="connsiteY0" fmla="*/ 7327 h 525028"/>
                  <a:gd name="connsiteX1" fmla="*/ 587041 w 891102"/>
                  <a:gd name="connsiteY1" fmla="*/ 9000 h 525028"/>
                  <a:gd name="connsiteX2" fmla="*/ 794817 w 891102"/>
                  <a:gd name="connsiteY2" fmla="*/ 123586 h 525028"/>
                  <a:gd name="connsiteX3" fmla="*/ 891102 w 891102"/>
                  <a:gd name="connsiteY3" fmla="*/ 265092 h 525028"/>
                  <a:gd name="connsiteX4" fmla="*/ 646599 w 891102"/>
                  <a:gd name="connsiteY4" fmla="*/ 137563 h 525028"/>
                  <a:gd name="connsiteX5" fmla="*/ 379562 w 891102"/>
                  <a:gd name="connsiteY5" fmla="*/ 156449 h 525028"/>
                  <a:gd name="connsiteX6" fmla="*/ 196538 w 891102"/>
                  <a:gd name="connsiteY6" fmla="*/ 258466 h 525028"/>
                  <a:gd name="connsiteX7" fmla="*/ 24630 w 891102"/>
                  <a:gd name="connsiteY7" fmla="*/ 525028 h 525028"/>
                  <a:gd name="connsiteX8" fmla="*/ 148727 w 891102"/>
                  <a:gd name="connsiteY8" fmla="*/ 111318 h 525028"/>
                  <a:gd name="connsiteX9" fmla="*/ 354296 w 891102"/>
                  <a:gd name="connsiteY9" fmla="*/ 7327 h 525028"/>
                  <a:gd name="connsiteX0" fmla="*/ 354296 w 891102"/>
                  <a:gd name="connsiteY0" fmla="*/ 7327 h 525028"/>
                  <a:gd name="connsiteX1" fmla="*/ 587041 w 891102"/>
                  <a:gd name="connsiteY1" fmla="*/ 9000 h 525028"/>
                  <a:gd name="connsiteX2" fmla="*/ 794817 w 891102"/>
                  <a:gd name="connsiteY2" fmla="*/ 123586 h 525028"/>
                  <a:gd name="connsiteX3" fmla="*/ 891102 w 891102"/>
                  <a:gd name="connsiteY3" fmla="*/ 265092 h 525028"/>
                  <a:gd name="connsiteX4" fmla="*/ 646599 w 891102"/>
                  <a:gd name="connsiteY4" fmla="*/ 137563 h 525028"/>
                  <a:gd name="connsiteX5" fmla="*/ 379562 w 891102"/>
                  <a:gd name="connsiteY5" fmla="*/ 156449 h 525028"/>
                  <a:gd name="connsiteX6" fmla="*/ 196538 w 891102"/>
                  <a:gd name="connsiteY6" fmla="*/ 258466 h 525028"/>
                  <a:gd name="connsiteX7" fmla="*/ 24630 w 891102"/>
                  <a:gd name="connsiteY7" fmla="*/ 525028 h 525028"/>
                  <a:gd name="connsiteX8" fmla="*/ 148727 w 891102"/>
                  <a:gd name="connsiteY8" fmla="*/ 111318 h 525028"/>
                  <a:gd name="connsiteX9" fmla="*/ 354296 w 891102"/>
                  <a:gd name="connsiteY9" fmla="*/ 7327 h 525028"/>
                  <a:gd name="connsiteX0" fmla="*/ 354296 w 891102"/>
                  <a:gd name="connsiteY0" fmla="*/ 7327 h 525028"/>
                  <a:gd name="connsiteX1" fmla="*/ 587041 w 891102"/>
                  <a:gd name="connsiteY1" fmla="*/ 9000 h 525028"/>
                  <a:gd name="connsiteX2" fmla="*/ 794817 w 891102"/>
                  <a:gd name="connsiteY2" fmla="*/ 123586 h 525028"/>
                  <a:gd name="connsiteX3" fmla="*/ 891102 w 891102"/>
                  <a:gd name="connsiteY3" fmla="*/ 265092 h 525028"/>
                  <a:gd name="connsiteX4" fmla="*/ 646599 w 891102"/>
                  <a:gd name="connsiteY4" fmla="*/ 137563 h 525028"/>
                  <a:gd name="connsiteX5" fmla="*/ 379562 w 891102"/>
                  <a:gd name="connsiteY5" fmla="*/ 156449 h 525028"/>
                  <a:gd name="connsiteX6" fmla="*/ 174680 w 891102"/>
                  <a:gd name="connsiteY6" fmla="*/ 243894 h 525028"/>
                  <a:gd name="connsiteX7" fmla="*/ 24630 w 891102"/>
                  <a:gd name="connsiteY7" fmla="*/ 525028 h 525028"/>
                  <a:gd name="connsiteX8" fmla="*/ 148727 w 891102"/>
                  <a:gd name="connsiteY8" fmla="*/ 111318 h 525028"/>
                  <a:gd name="connsiteX9" fmla="*/ 354296 w 891102"/>
                  <a:gd name="connsiteY9" fmla="*/ 7327 h 525028"/>
                  <a:gd name="connsiteX0" fmla="*/ 354296 w 891102"/>
                  <a:gd name="connsiteY0" fmla="*/ 7327 h 525028"/>
                  <a:gd name="connsiteX1" fmla="*/ 587041 w 891102"/>
                  <a:gd name="connsiteY1" fmla="*/ 9000 h 525028"/>
                  <a:gd name="connsiteX2" fmla="*/ 794817 w 891102"/>
                  <a:gd name="connsiteY2" fmla="*/ 123586 h 525028"/>
                  <a:gd name="connsiteX3" fmla="*/ 891102 w 891102"/>
                  <a:gd name="connsiteY3" fmla="*/ 265092 h 525028"/>
                  <a:gd name="connsiteX4" fmla="*/ 686672 w 891102"/>
                  <a:gd name="connsiteY4" fmla="*/ 337929 h 525028"/>
                  <a:gd name="connsiteX5" fmla="*/ 379562 w 891102"/>
                  <a:gd name="connsiteY5" fmla="*/ 156449 h 525028"/>
                  <a:gd name="connsiteX6" fmla="*/ 174680 w 891102"/>
                  <a:gd name="connsiteY6" fmla="*/ 243894 h 525028"/>
                  <a:gd name="connsiteX7" fmla="*/ 24630 w 891102"/>
                  <a:gd name="connsiteY7" fmla="*/ 525028 h 525028"/>
                  <a:gd name="connsiteX8" fmla="*/ 148727 w 891102"/>
                  <a:gd name="connsiteY8" fmla="*/ 111318 h 525028"/>
                  <a:gd name="connsiteX9" fmla="*/ 354296 w 891102"/>
                  <a:gd name="connsiteY9" fmla="*/ 7327 h 525028"/>
                  <a:gd name="connsiteX0" fmla="*/ 354296 w 942105"/>
                  <a:gd name="connsiteY0" fmla="*/ 7327 h 525028"/>
                  <a:gd name="connsiteX1" fmla="*/ 587041 w 942105"/>
                  <a:gd name="connsiteY1" fmla="*/ 9000 h 525028"/>
                  <a:gd name="connsiteX2" fmla="*/ 794817 w 942105"/>
                  <a:gd name="connsiteY2" fmla="*/ 123586 h 525028"/>
                  <a:gd name="connsiteX3" fmla="*/ 942105 w 942105"/>
                  <a:gd name="connsiteY3" fmla="*/ 512818 h 525028"/>
                  <a:gd name="connsiteX4" fmla="*/ 686672 w 942105"/>
                  <a:gd name="connsiteY4" fmla="*/ 337929 h 525028"/>
                  <a:gd name="connsiteX5" fmla="*/ 379562 w 942105"/>
                  <a:gd name="connsiteY5" fmla="*/ 156449 h 525028"/>
                  <a:gd name="connsiteX6" fmla="*/ 174680 w 942105"/>
                  <a:gd name="connsiteY6" fmla="*/ 243894 h 525028"/>
                  <a:gd name="connsiteX7" fmla="*/ 24630 w 942105"/>
                  <a:gd name="connsiteY7" fmla="*/ 525028 h 525028"/>
                  <a:gd name="connsiteX8" fmla="*/ 148727 w 942105"/>
                  <a:gd name="connsiteY8" fmla="*/ 111318 h 525028"/>
                  <a:gd name="connsiteX9" fmla="*/ 354296 w 942105"/>
                  <a:gd name="connsiteY9" fmla="*/ 7327 h 525028"/>
                  <a:gd name="connsiteX0" fmla="*/ 354296 w 942105"/>
                  <a:gd name="connsiteY0" fmla="*/ 7327 h 525028"/>
                  <a:gd name="connsiteX1" fmla="*/ 587041 w 942105"/>
                  <a:gd name="connsiteY1" fmla="*/ 9000 h 525028"/>
                  <a:gd name="connsiteX2" fmla="*/ 794817 w 942105"/>
                  <a:gd name="connsiteY2" fmla="*/ 123586 h 525028"/>
                  <a:gd name="connsiteX3" fmla="*/ 942105 w 942105"/>
                  <a:gd name="connsiteY3" fmla="*/ 512818 h 525028"/>
                  <a:gd name="connsiteX4" fmla="*/ 693958 w 942105"/>
                  <a:gd name="connsiteY4" fmla="*/ 410790 h 525028"/>
                  <a:gd name="connsiteX5" fmla="*/ 379562 w 942105"/>
                  <a:gd name="connsiteY5" fmla="*/ 156449 h 525028"/>
                  <a:gd name="connsiteX6" fmla="*/ 174680 w 942105"/>
                  <a:gd name="connsiteY6" fmla="*/ 243894 h 525028"/>
                  <a:gd name="connsiteX7" fmla="*/ 24630 w 942105"/>
                  <a:gd name="connsiteY7" fmla="*/ 525028 h 525028"/>
                  <a:gd name="connsiteX8" fmla="*/ 148727 w 942105"/>
                  <a:gd name="connsiteY8" fmla="*/ 111318 h 525028"/>
                  <a:gd name="connsiteX9" fmla="*/ 354296 w 942105"/>
                  <a:gd name="connsiteY9" fmla="*/ 7327 h 525028"/>
                  <a:gd name="connsiteX0" fmla="*/ 354296 w 916604"/>
                  <a:gd name="connsiteY0" fmla="*/ 7327 h 582035"/>
                  <a:gd name="connsiteX1" fmla="*/ 587041 w 916604"/>
                  <a:gd name="connsiteY1" fmla="*/ 9000 h 582035"/>
                  <a:gd name="connsiteX2" fmla="*/ 794817 w 916604"/>
                  <a:gd name="connsiteY2" fmla="*/ 123586 h 582035"/>
                  <a:gd name="connsiteX3" fmla="*/ 916604 w 916604"/>
                  <a:gd name="connsiteY3" fmla="*/ 582035 h 582035"/>
                  <a:gd name="connsiteX4" fmla="*/ 693958 w 916604"/>
                  <a:gd name="connsiteY4" fmla="*/ 410790 h 582035"/>
                  <a:gd name="connsiteX5" fmla="*/ 379562 w 916604"/>
                  <a:gd name="connsiteY5" fmla="*/ 156449 h 582035"/>
                  <a:gd name="connsiteX6" fmla="*/ 174680 w 916604"/>
                  <a:gd name="connsiteY6" fmla="*/ 243894 h 582035"/>
                  <a:gd name="connsiteX7" fmla="*/ 24630 w 916604"/>
                  <a:gd name="connsiteY7" fmla="*/ 525028 h 582035"/>
                  <a:gd name="connsiteX8" fmla="*/ 148727 w 916604"/>
                  <a:gd name="connsiteY8" fmla="*/ 111318 h 582035"/>
                  <a:gd name="connsiteX9" fmla="*/ 354296 w 916604"/>
                  <a:gd name="connsiteY9" fmla="*/ 7327 h 582035"/>
                  <a:gd name="connsiteX0" fmla="*/ 354296 w 916604"/>
                  <a:gd name="connsiteY0" fmla="*/ 7327 h 582035"/>
                  <a:gd name="connsiteX1" fmla="*/ 587041 w 916604"/>
                  <a:gd name="connsiteY1" fmla="*/ 9000 h 582035"/>
                  <a:gd name="connsiteX2" fmla="*/ 867677 w 916604"/>
                  <a:gd name="connsiteY2" fmla="*/ 170945 h 582035"/>
                  <a:gd name="connsiteX3" fmla="*/ 916604 w 916604"/>
                  <a:gd name="connsiteY3" fmla="*/ 582035 h 582035"/>
                  <a:gd name="connsiteX4" fmla="*/ 693958 w 916604"/>
                  <a:gd name="connsiteY4" fmla="*/ 410790 h 582035"/>
                  <a:gd name="connsiteX5" fmla="*/ 379562 w 916604"/>
                  <a:gd name="connsiteY5" fmla="*/ 156449 h 582035"/>
                  <a:gd name="connsiteX6" fmla="*/ 174680 w 916604"/>
                  <a:gd name="connsiteY6" fmla="*/ 243894 h 582035"/>
                  <a:gd name="connsiteX7" fmla="*/ 24630 w 916604"/>
                  <a:gd name="connsiteY7" fmla="*/ 525028 h 582035"/>
                  <a:gd name="connsiteX8" fmla="*/ 148727 w 916604"/>
                  <a:gd name="connsiteY8" fmla="*/ 111318 h 582035"/>
                  <a:gd name="connsiteX9" fmla="*/ 354296 w 916604"/>
                  <a:gd name="connsiteY9" fmla="*/ 7327 h 582035"/>
                  <a:gd name="connsiteX0" fmla="*/ 354296 w 927397"/>
                  <a:gd name="connsiteY0" fmla="*/ 7327 h 582035"/>
                  <a:gd name="connsiteX1" fmla="*/ 587041 w 927397"/>
                  <a:gd name="connsiteY1" fmla="*/ 9000 h 582035"/>
                  <a:gd name="connsiteX2" fmla="*/ 867677 w 927397"/>
                  <a:gd name="connsiteY2" fmla="*/ 170945 h 582035"/>
                  <a:gd name="connsiteX3" fmla="*/ 916604 w 927397"/>
                  <a:gd name="connsiteY3" fmla="*/ 582035 h 582035"/>
                  <a:gd name="connsiteX4" fmla="*/ 693958 w 927397"/>
                  <a:gd name="connsiteY4" fmla="*/ 410790 h 582035"/>
                  <a:gd name="connsiteX5" fmla="*/ 379562 w 927397"/>
                  <a:gd name="connsiteY5" fmla="*/ 156449 h 582035"/>
                  <a:gd name="connsiteX6" fmla="*/ 174680 w 927397"/>
                  <a:gd name="connsiteY6" fmla="*/ 243894 h 582035"/>
                  <a:gd name="connsiteX7" fmla="*/ 24630 w 927397"/>
                  <a:gd name="connsiteY7" fmla="*/ 525028 h 582035"/>
                  <a:gd name="connsiteX8" fmla="*/ 148727 w 927397"/>
                  <a:gd name="connsiteY8" fmla="*/ 111318 h 582035"/>
                  <a:gd name="connsiteX9" fmla="*/ 354296 w 927397"/>
                  <a:gd name="connsiteY9" fmla="*/ 7327 h 582035"/>
                  <a:gd name="connsiteX0" fmla="*/ 354296 w 927397"/>
                  <a:gd name="connsiteY0" fmla="*/ 7327 h 640324"/>
                  <a:gd name="connsiteX1" fmla="*/ 587041 w 927397"/>
                  <a:gd name="connsiteY1" fmla="*/ 9000 h 640324"/>
                  <a:gd name="connsiteX2" fmla="*/ 867677 w 927397"/>
                  <a:gd name="connsiteY2" fmla="*/ 170945 h 640324"/>
                  <a:gd name="connsiteX3" fmla="*/ 916604 w 927397"/>
                  <a:gd name="connsiteY3" fmla="*/ 640324 h 640324"/>
                  <a:gd name="connsiteX4" fmla="*/ 693958 w 927397"/>
                  <a:gd name="connsiteY4" fmla="*/ 410790 h 640324"/>
                  <a:gd name="connsiteX5" fmla="*/ 379562 w 927397"/>
                  <a:gd name="connsiteY5" fmla="*/ 156449 h 640324"/>
                  <a:gd name="connsiteX6" fmla="*/ 174680 w 927397"/>
                  <a:gd name="connsiteY6" fmla="*/ 243894 h 640324"/>
                  <a:gd name="connsiteX7" fmla="*/ 24630 w 927397"/>
                  <a:gd name="connsiteY7" fmla="*/ 525028 h 640324"/>
                  <a:gd name="connsiteX8" fmla="*/ 148727 w 927397"/>
                  <a:gd name="connsiteY8" fmla="*/ 111318 h 640324"/>
                  <a:gd name="connsiteX9" fmla="*/ 354296 w 927397"/>
                  <a:gd name="connsiteY9" fmla="*/ 7327 h 640324"/>
                  <a:gd name="connsiteX0" fmla="*/ 354296 w 939281"/>
                  <a:gd name="connsiteY0" fmla="*/ 7327 h 640324"/>
                  <a:gd name="connsiteX1" fmla="*/ 587041 w 939281"/>
                  <a:gd name="connsiteY1" fmla="*/ 9000 h 640324"/>
                  <a:gd name="connsiteX2" fmla="*/ 867677 w 939281"/>
                  <a:gd name="connsiteY2" fmla="*/ 170945 h 640324"/>
                  <a:gd name="connsiteX3" fmla="*/ 916604 w 939281"/>
                  <a:gd name="connsiteY3" fmla="*/ 640324 h 640324"/>
                  <a:gd name="connsiteX4" fmla="*/ 693958 w 939281"/>
                  <a:gd name="connsiteY4" fmla="*/ 410790 h 640324"/>
                  <a:gd name="connsiteX5" fmla="*/ 379562 w 939281"/>
                  <a:gd name="connsiteY5" fmla="*/ 156449 h 640324"/>
                  <a:gd name="connsiteX6" fmla="*/ 174680 w 939281"/>
                  <a:gd name="connsiteY6" fmla="*/ 243894 h 640324"/>
                  <a:gd name="connsiteX7" fmla="*/ 24630 w 939281"/>
                  <a:gd name="connsiteY7" fmla="*/ 525028 h 640324"/>
                  <a:gd name="connsiteX8" fmla="*/ 148727 w 939281"/>
                  <a:gd name="connsiteY8" fmla="*/ 111318 h 640324"/>
                  <a:gd name="connsiteX9" fmla="*/ 354296 w 939281"/>
                  <a:gd name="connsiteY9" fmla="*/ 7327 h 640324"/>
                  <a:gd name="connsiteX0" fmla="*/ 354296 w 939281"/>
                  <a:gd name="connsiteY0" fmla="*/ 7327 h 640324"/>
                  <a:gd name="connsiteX1" fmla="*/ 587041 w 939281"/>
                  <a:gd name="connsiteY1" fmla="*/ 9000 h 640324"/>
                  <a:gd name="connsiteX2" fmla="*/ 867677 w 939281"/>
                  <a:gd name="connsiteY2" fmla="*/ 170945 h 640324"/>
                  <a:gd name="connsiteX3" fmla="*/ 916604 w 939281"/>
                  <a:gd name="connsiteY3" fmla="*/ 640324 h 640324"/>
                  <a:gd name="connsiteX4" fmla="*/ 770462 w 939281"/>
                  <a:gd name="connsiteY4" fmla="*/ 363431 h 640324"/>
                  <a:gd name="connsiteX5" fmla="*/ 379562 w 939281"/>
                  <a:gd name="connsiteY5" fmla="*/ 156449 h 640324"/>
                  <a:gd name="connsiteX6" fmla="*/ 174680 w 939281"/>
                  <a:gd name="connsiteY6" fmla="*/ 243894 h 640324"/>
                  <a:gd name="connsiteX7" fmla="*/ 24630 w 939281"/>
                  <a:gd name="connsiteY7" fmla="*/ 525028 h 640324"/>
                  <a:gd name="connsiteX8" fmla="*/ 148727 w 939281"/>
                  <a:gd name="connsiteY8" fmla="*/ 111318 h 640324"/>
                  <a:gd name="connsiteX9" fmla="*/ 354296 w 939281"/>
                  <a:gd name="connsiteY9" fmla="*/ 7327 h 640324"/>
                  <a:gd name="connsiteX0" fmla="*/ 354296 w 939281"/>
                  <a:gd name="connsiteY0" fmla="*/ 7327 h 640324"/>
                  <a:gd name="connsiteX1" fmla="*/ 587041 w 939281"/>
                  <a:gd name="connsiteY1" fmla="*/ 9000 h 640324"/>
                  <a:gd name="connsiteX2" fmla="*/ 867677 w 939281"/>
                  <a:gd name="connsiteY2" fmla="*/ 170945 h 640324"/>
                  <a:gd name="connsiteX3" fmla="*/ 916604 w 939281"/>
                  <a:gd name="connsiteY3" fmla="*/ 640324 h 640324"/>
                  <a:gd name="connsiteX4" fmla="*/ 770462 w 939281"/>
                  <a:gd name="connsiteY4" fmla="*/ 363431 h 640324"/>
                  <a:gd name="connsiteX5" fmla="*/ 379562 w 939281"/>
                  <a:gd name="connsiteY5" fmla="*/ 156449 h 640324"/>
                  <a:gd name="connsiteX6" fmla="*/ 174680 w 939281"/>
                  <a:gd name="connsiteY6" fmla="*/ 243894 h 640324"/>
                  <a:gd name="connsiteX7" fmla="*/ 24630 w 939281"/>
                  <a:gd name="connsiteY7" fmla="*/ 525028 h 640324"/>
                  <a:gd name="connsiteX8" fmla="*/ 148727 w 939281"/>
                  <a:gd name="connsiteY8" fmla="*/ 111318 h 640324"/>
                  <a:gd name="connsiteX9" fmla="*/ 354296 w 939281"/>
                  <a:gd name="connsiteY9" fmla="*/ 7327 h 640324"/>
                  <a:gd name="connsiteX0" fmla="*/ 341250 w 926235"/>
                  <a:gd name="connsiteY0" fmla="*/ 7327 h 663463"/>
                  <a:gd name="connsiteX1" fmla="*/ 573995 w 926235"/>
                  <a:gd name="connsiteY1" fmla="*/ 9000 h 663463"/>
                  <a:gd name="connsiteX2" fmla="*/ 854631 w 926235"/>
                  <a:gd name="connsiteY2" fmla="*/ 170945 h 663463"/>
                  <a:gd name="connsiteX3" fmla="*/ 903558 w 926235"/>
                  <a:gd name="connsiteY3" fmla="*/ 640324 h 663463"/>
                  <a:gd name="connsiteX4" fmla="*/ 757416 w 926235"/>
                  <a:gd name="connsiteY4" fmla="*/ 363431 h 663463"/>
                  <a:gd name="connsiteX5" fmla="*/ 366516 w 926235"/>
                  <a:gd name="connsiteY5" fmla="*/ 156449 h 663463"/>
                  <a:gd name="connsiteX6" fmla="*/ 161634 w 926235"/>
                  <a:gd name="connsiteY6" fmla="*/ 243894 h 663463"/>
                  <a:gd name="connsiteX7" fmla="*/ 26156 w 926235"/>
                  <a:gd name="connsiteY7" fmla="*/ 663463 h 663463"/>
                  <a:gd name="connsiteX8" fmla="*/ 135681 w 926235"/>
                  <a:gd name="connsiteY8" fmla="*/ 111318 h 663463"/>
                  <a:gd name="connsiteX9" fmla="*/ 341250 w 926235"/>
                  <a:gd name="connsiteY9" fmla="*/ 7327 h 663463"/>
                  <a:gd name="connsiteX0" fmla="*/ 366463 w 951448"/>
                  <a:gd name="connsiteY0" fmla="*/ 7327 h 663463"/>
                  <a:gd name="connsiteX1" fmla="*/ 599208 w 951448"/>
                  <a:gd name="connsiteY1" fmla="*/ 9000 h 663463"/>
                  <a:gd name="connsiteX2" fmla="*/ 879844 w 951448"/>
                  <a:gd name="connsiteY2" fmla="*/ 170945 h 663463"/>
                  <a:gd name="connsiteX3" fmla="*/ 928771 w 951448"/>
                  <a:gd name="connsiteY3" fmla="*/ 640324 h 663463"/>
                  <a:gd name="connsiteX4" fmla="*/ 782629 w 951448"/>
                  <a:gd name="connsiteY4" fmla="*/ 363431 h 663463"/>
                  <a:gd name="connsiteX5" fmla="*/ 391729 w 951448"/>
                  <a:gd name="connsiteY5" fmla="*/ 156449 h 663463"/>
                  <a:gd name="connsiteX6" fmla="*/ 186847 w 951448"/>
                  <a:gd name="connsiteY6" fmla="*/ 243894 h 663463"/>
                  <a:gd name="connsiteX7" fmla="*/ 51369 w 951448"/>
                  <a:gd name="connsiteY7" fmla="*/ 663463 h 663463"/>
                  <a:gd name="connsiteX8" fmla="*/ 160894 w 951448"/>
                  <a:gd name="connsiteY8" fmla="*/ 111318 h 663463"/>
                  <a:gd name="connsiteX9" fmla="*/ 366463 w 951448"/>
                  <a:gd name="connsiteY9" fmla="*/ 7327 h 663463"/>
                  <a:gd name="connsiteX0" fmla="*/ 382383 w 967368"/>
                  <a:gd name="connsiteY0" fmla="*/ 7327 h 663463"/>
                  <a:gd name="connsiteX1" fmla="*/ 615128 w 967368"/>
                  <a:gd name="connsiteY1" fmla="*/ 9000 h 663463"/>
                  <a:gd name="connsiteX2" fmla="*/ 895764 w 967368"/>
                  <a:gd name="connsiteY2" fmla="*/ 170945 h 663463"/>
                  <a:gd name="connsiteX3" fmla="*/ 944691 w 967368"/>
                  <a:gd name="connsiteY3" fmla="*/ 640324 h 663463"/>
                  <a:gd name="connsiteX4" fmla="*/ 798549 w 967368"/>
                  <a:gd name="connsiteY4" fmla="*/ 363431 h 663463"/>
                  <a:gd name="connsiteX5" fmla="*/ 407649 w 967368"/>
                  <a:gd name="connsiteY5" fmla="*/ 156449 h 663463"/>
                  <a:gd name="connsiteX6" fmla="*/ 202767 w 967368"/>
                  <a:gd name="connsiteY6" fmla="*/ 243894 h 663463"/>
                  <a:gd name="connsiteX7" fmla="*/ 67289 w 967368"/>
                  <a:gd name="connsiteY7" fmla="*/ 663463 h 663463"/>
                  <a:gd name="connsiteX8" fmla="*/ 176814 w 967368"/>
                  <a:gd name="connsiteY8" fmla="*/ 111318 h 663463"/>
                  <a:gd name="connsiteX9" fmla="*/ 382383 w 967368"/>
                  <a:gd name="connsiteY9" fmla="*/ 7327 h 663463"/>
                  <a:gd name="connsiteX0" fmla="*/ 383255 w 968240"/>
                  <a:gd name="connsiteY0" fmla="*/ 7327 h 663463"/>
                  <a:gd name="connsiteX1" fmla="*/ 616000 w 968240"/>
                  <a:gd name="connsiteY1" fmla="*/ 9000 h 663463"/>
                  <a:gd name="connsiteX2" fmla="*/ 896636 w 968240"/>
                  <a:gd name="connsiteY2" fmla="*/ 170945 h 663463"/>
                  <a:gd name="connsiteX3" fmla="*/ 945563 w 968240"/>
                  <a:gd name="connsiteY3" fmla="*/ 640324 h 663463"/>
                  <a:gd name="connsiteX4" fmla="*/ 799421 w 968240"/>
                  <a:gd name="connsiteY4" fmla="*/ 363431 h 663463"/>
                  <a:gd name="connsiteX5" fmla="*/ 408521 w 968240"/>
                  <a:gd name="connsiteY5" fmla="*/ 156449 h 663463"/>
                  <a:gd name="connsiteX6" fmla="*/ 203639 w 968240"/>
                  <a:gd name="connsiteY6" fmla="*/ 243894 h 663463"/>
                  <a:gd name="connsiteX7" fmla="*/ 68161 w 968240"/>
                  <a:gd name="connsiteY7" fmla="*/ 663463 h 663463"/>
                  <a:gd name="connsiteX8" fmla="*/ 174043 w 968240"/>
                  <a:gd name="connsiteY8" fmla="*/ 82173 h 663463"/>
                  <a:gd name="connsiteX9" fmla="*/ 383255 w 968240"/>
                  <a:gd name="connsiteY9" fmla="*/ 7327 h 663463"/>
                  <a:gd name="connsiteX0" fmla="*/ 390541 w 968240"/>
                  <a:gd name="connsiteY0" fmla="*/ 3702 h 670767"/>
                  <a:gd name="connsiteX1" fmla="*/ 616000 w 968240"/>
                  <a:gd name="connsiteY1" fmla="*/ 16304 h 670767"/>
                  <a:gd name="connsiteX2" fmla="*/ 896636 w 968240"/>
                  <a:gd name="connsiteY2" fmla="*/ 178249 h 670767"/>
                  <a:gd name="connsiteX3" fmla="*/ 945563 w 968240"/>
                  <a:gd name="connsiteY3" fmla="*/ 647628 h 670767"/>
                  <a:gd name="connsiteX4" fmla="*/ 799421 w 968240"/>
                  <a:gd name="connsiteY4" fmla="*/ 370735 h 670767"/>
                  <a:gd name="connsiteX5" fmla="*/ 408521 w 968240"/>
                  <a:gd name="connsiteY5" fmla="*/ 163753 h 670767"/>
                  <a:gd name="connsiteX6" fmla="*/ 203639 w 968240"/>
                  <a:gd name="connsiteY6" fmla="*/ 251198 h 670767"/>
                  <a:gd name="connsiteX7" fmla="*/ 68161 w 968240"/>
                  <a:gd name="connsiteY7" fmla="*/ 670767 h 670767"/>
                  <a:gd name="connsiteX8" fmla="*/ 174043 w 968240"/>
                  <a:gd name="connsiteY8" fmla="*/ 89477 h 670767"/>
                  <a:gd name="connsiteX9" fmla="*/ 390541 w 968240"/>
                  <a:gd name="connsiteY9" fmla="*/ 3702 h 670767"/>
                  <a:gd name="connsiteX0" fmla="*/ 390541 w 968240"/>
                  <a:gd name="connsiteY0" fmla="*/ 3702 h 670767"/>
                  <a:gd name="connsiteX1" fmla="*/ 674289 w 968240"/>
                  <a:gd name="connsiteY1" fmla="*/ 16304 h 670767"/>
                  <a:gd name="connsiteX2" fmla="*/ 896636 w 968240"/>
                  <a:gd name="connsiteY2" fmla="*/ 178249 h 670767"/>
                  <a:gd name="connsiteX3" fmla="*/ 945563 w 968240"/>
                  <a:gd name="connsiteY3" fmla="*/ 647628 h 670767"/>
                  <a:gd name="connsiteX4" fmla="*/ 799421 w 968240"/>
                  <a:gd name="connsiteY4" fmla="*/ 370735 h 670767"/>
                  <a:gd name="connsiteX5" fmla="*/ 408521 w 968240"/>
                  <a:gd name="connsiteY5" fmla="*/ 163753 h 670767"/>
                  <a:gd name="connsiteX6" fmla="*/ 203639 w 968240"/>
                  <a:gd name="connsiteY6" fmla="*/ 251198 h 670767"/>
                  <a:gd name="connsiteX7" fmla="*/ 68161 w 968240"/>
                  <a:gd name="connsiteY7" fmla="*/ 670767 h 670767"/>
                  <a:gd name="connsiteX8" fmla="*/ 174043 w 968240"/>
                  <a:gd name="connsiteY8" fmla="*/ 89477 h 670767"/>
                  <a:gd name="connsiteX9" fmla="*/ 390541 w 968240"/>
                  <a:gd name="connsiteY9" fmla="*/ 3702 h 670767"/>
                  <a:gd name="connsiteX0" fmla="*/ 390541 w 968240"/>
                  <a:gd name="connsiteY0" fmla="*/ 12891 h 679956"/>
                  <a:gd name="connsiteX1" fmla="*/ 674289 w 968240"/>
                  <a:gd name="connsiteY1" fmla="*/ 25493 h 679956"/>
                  <a:gd name="connsiteX2" fmla="*/ 896636 w 968240"/>
                  <a:gd name="connsiteY2" fmla="*/ 187438 h 679956"/>
                  <a:gd name="connsiteX3" fmla="*/ 945563 w 968240"/>
                  <a:gd name="connsiteY3" fmla="*/ 656817 h 679956"/>
                  <a:gd name="connsiteX4" fmla="*/ 799421 w 968240"/>
                  <a:gd name="connsiteY4" fmla="*/ 379924 h 679956"/>
                  <a:gd name="connsiteX5" fmla="*/ 408521 w 968240"/>
                  <a:gd name="connsiteY5" fmla="*/ 172942 h 679956"/>
                  <a:gd name="connsiteX6" fmla="*/ 203639 w 968240"/>
                  <a:gd name="connsiteY6" fmla="*/ 260387 h 679956"/>
                  <a:gd name="connsiteX7" fmla="*/ 68161 w 968240"/>
                  <a:gd name="connsiteY7" fmla="*/ 679956 h 679956"/>
                  <a:gd name="connsiteX8" fmla="*/ 174043 w 968240"/>
                  <a:gd name="connsiteY8" fmla="*/ 98666 h 679956"/>
                  <a:gd name="connsiteX9" fmla="*/ 390541 w 968240"/>
                  <a:gd name="connsiteY9" fmla="*/ 12891 h 679956"/>
                  <a:gd name="connsiteX0" fmla="*/ 384925 w 962624"/>
                  <a:gd name="connsiteY0" fmla="*/ 12891 h 656817"/>
                  <a:gd name="connsiteX1" fmla="*/ 668673 w 962624"/>
                  <a:gd name="connsiteY1" fmla="*/ 25493 h 656817"/>
                  <a:gd name="connsiteX2" fmla="*/ 891020 w 962624"/>
                  <a:gd name="connsiteY2" fmla="*/ 187438 h 656817"/>
                  <a:gd name="connsiteX3" fmla="*/ 939947 w 962624"/>
                  <a:gd name="connsiteY3" fmla="*/ 656817 h 656817"/>
                  <a:gd name="connsiteX4" fmla="*/ 793805 w 962624"/>
                  <a:gd name="connsiteY4" fmla="*/ 379924 h 656817"/>
                  <a:gd name="connsiteX5" fmla="*/ 402905 w 962624"/>
                  <a:gd name="connsiteY5" fmla="*/ 172942 h 656817"/>
                  <a:gd name="connsiteX6" fmla="*/ 198023 w 962624"/>
                  <a:gd name="connsiteY6" fmla="*/ 260387 h 656817"/>
                  <a:gd name="connsiteX7" fmla="*/ 70010 w 962624"/>
                  <a:gd name="connsiteY7" fmla="*/ 586650 h 656817"/>
                  <a:gd name="connsiteX8" fmla="*/ 168427 w 962624"/>
                  <a:gd name="connsiteY8" fmla="*/ 98666 h 656817"/>
                  <a:gd name="connsiteX9" fmla="*/ 384925 w 962624"/>
                  <a:gd name="connsiteY9" fmla="*/ 12891 h 656817"/>
                  <a:gd name="connsiteX0" fmla="*/ 382150 w 959849"/>
                  <a:gd name="connsiteY0" fmla="*/ 12891 h 859104"/>
                  <a:gd name="connsiteX1" fmla="*/ 665898 w 959849"/>
                  <a:gd name="connsiteY1" fmla="*/ 25493 h 859104"/>
                  <a:gd name="connsiteX2" fmla="*/ 888245 w 959849"/>
                  <a:gd name="connsiteY2" fmla="*/ 187438 h 859104"/>
                  <a:gd name="connsiteX3" fmla="*/ 937172 w 959849"/>
                  <a:gd name="connsiteY3" fmla="*/ 656817 h 859104"/>
                  <a:gd name="connsiteX4" fmla="*/ 791030 w 959849"/>
                  <a:gd name="connsiteY4" fmla="*/ 379924 h 859104"/>
                  <a:gd name="connsiteX5" fmla="*/ 400130 w 959849"/>
                  <a:gd name="connsiteY5" fmla="*/ 172942 h 859104"/>
                  <a:gd name="connsiteX6" fmla="*/ 195248 w 959849"/>
                  <a:gd name="connsiteY6" fmla="*/ 260387 h 859104"/>
                  <a:gd name="connsiteX7" fmla="*/ 70967 w 959849"/>
                  <a:gd name="connsiteY7" fmla="*/ 859104 h 859104"/>
                  <a:gd name="connsiteX8" fmla="*/ 165652 w 959849"/>
                  <a:gd name="connsiteY8" fmla="*/ 98666 h 859104"/>
                  <a:gd name="connsiteX9" fmla="*/ 382150 w 959849"/>
                  <a:gd name="connsiteY9" fmla="*/ 12891 h 859104"/>
                  <a:gd name="connsiteX0" fmla="*/ 382150 w 959849"/>
                  <a:gd name="connsiteY0" fmla="*/ 12891 h 859104"/>
                  <a:gd name="connsiteX1" fmla="*/ 665898 w 959849"/>
                  <a:gd name="connsiteY1" fmla="*/ 25493 h 859104"/>
                  <a:gd name="connsiteX2" fmla="*/ 888245 w 959849"/>
                  <a:gd name="connsiteY2" fmla="*/ 187438 h 859104"/>
                  <a:gd name="connsiteX3" fmla="*/ 937172 w 959849"/>
                  <a:gd name="connsiteY3" fmla="*/ 656817 h 859104"/>
                  <a:gd name="connsiteX4" fmla="*/ 791030 w 959849"/>
                  <a:gd name="connsiteY4" fmla="*/ 379924 h 859104"/>
                  <a:gd name="connsiteX5" fmla="*/ 400130 w 959849"/>
                  <a:gd name="connsiteY5" fmla="*/ 172942 h 859104"/>
                  <a:gd name="connsiteX6" fmla="*/ 195248 w 959849"/>
                  <a:gd name="connsiteY6" fmla="*/ 260387 h 859104"/>
                  <a:gd name="connsiteX7" fmla="*/ 70967 w 959849"/>
                  <a:gd name="connsiteY7" fmla="*/ 859104 h 859104"/>
                  <a:gd name="connsiteX8" fmla="*/ 165652 w 959849"/>
                  <a:gd name="connsiteY8" fmla="*/ 98666 h 859104"/>
                  <a:gd name="connsiteX9" fmla="*/ 382150 w 959849"/>
                  <a:gd name="connsiteY9" fmla="*/ 12891 h 859104"/>
                  <a:gd name="connsiteX0" fmla="*/ 403845 w 981544"/>
                  <a:gd name="connsiteY0" fmla="*/ 12891 h 859104"/>
                  <a:gd name="connsiteX1" fmla="*/ 687593 w 981544"/>
                  <a:gd name="connsiteY1" fmla="*/ 25493 h 859104"/>
                  <a:gd name="connsiteX2" fmla="*/ 909940 w 981544"/>
                  <a:gd name="connsiteY2" fmla="*/ 187438 h 859104"/>
                  <a:gd name="connsiteX3" fmla="*/ 958867 w 981544"/>
                  <a:gd name="connsiteY3" fmla="*/ 656817 h 859104"/>
                  <a:gd name="connsiteX4" fmla="*/ 812725 w 981544"/>
                  <a:gd name="connsiteY4" fmla="*/ 379924 h 859104"/>
                  <a:gd name="connsiteX5" fmla="*/ 421825 w 981544"/>
                  <a:gd name="connsiteY5" fmla="*/ 172942 h 859104"/>
                  <a:gd name="connsiteX6" fmla="*/ 216943 w 981544"/>
                  <a:gd name="connsiteY6" fmla="*/ 260387 h 859104"/>
                  <a:gd name="connsiteX7" fmla="*/ 92662 w 981544"/>
                  <a:gd name="connsiteY7" fmla="*/ 859104 h 859104"/>
                  <a:gd name="connsiteX8" fmla="*/ 120167 w 981544"/>
                  <a:gd name="connsiteY8" fmla="*/ 117327 h 859104"/>
                  <a:gd name="connsiteX9" fmla="*/ 403845 w 981544"/>
                  <a:gd name="connsiteY9" fmla="*/ 12891 h 859104"/>
                  <a:gd name="connsiteX0" fmla="*/ 344129 w 981544"/>
                  <a:gd name="connsiteY0" fmla="*/ 7625 h 865035"/>
                  <a:gd name="connsiteX1" fmla="*/ 687593 w 981544"/>
                  <a:gd name="connsiteY1" fmla="*/ 31424 h 865035"/>
                  <a:gd name="connsiteX2" fmla="*/ 909940 w 981544"/>
                  <a:gd name="connsiteY2" fmla="*/ 193369 h 865035"/>
                  <a:gd name="connsiteX3" fmla="*/ 958867 w 981544"/>
                  <a:gd name="connsiteY3" fmla="*/ 662748 h 865035"/>
                  <a:gd name="connsiteX4" fmla="*/ 812725 w 981544"/>
                  <a:gd name="connsiteY4" fmla="*/ 385855 h 865035"/>
                  <a:gd name="connsiteX5" fmla="*/ 421825 w 981544"/>
                  <a:gd name="connsiteY5" fmla="*/ 178873 h 865035"/>
                  <a:gd name="connsiteX6" fmla="*/ 216943 w 981544"/>
                  <a:gd name="connsiteY6" fmla="*/ 266318 h 865035"/>
                  <a:gd name="connsiteX7" fmla="*/ 92662 w 981544"/>
                  <a:gd name="connsiteY7" fmla="*/ 865035 h 865035"/>
                  <a:gd name="connsiteX8" fmla="*/ 120167 w 981544"/>
                  <a:gd name="connsiteY8" fmla="*/ 123258 h 865035"/>
                  <a:gd name="connsiteX9" fmla="*/ 344129 w 981544"/>
                  <a:gd name="connsiteY9" fmla="*/ 7625 h 865035"/>
                  <a:gd name="connsiteX0" fmla="*/ 344129 w 987748"/>
                  <a:gd name="connsiteY0" fmla="*/ 7625 h 901612"/>
                  <a:gd name="connsiteX1" fmla="*/ 687593 w 987748"/>
                  <a:gd name="connsiteY1" fmla="*/ 31424 h 901612"/>
                  <a:gd name="connsiteX2" fmla="*/ 909940 w 987748"/>
                  <a:gd name="connsiteY2" fmla="*/ 193369 h 901612"/>
                  <a:gd name="connsiteX3" fmla="*/ 973796 w 987748"/>
                  <a:gd name="connsiteY3" fmla="*/ 901612 h 901612"/>
                  <a:gd name="connsiteX4" fmla="*/ 812725 w 987748"/>
                  <a:gd name="connsiteY4" fmla="*/ 385855 h 901612"/>
                  <a:gd name="connsiteX5" fmla="*/ 421825 w 987748"/>
                  <a:gd name="connsiteY5" fmla="*/ 178873 h 901612"/>
                  <a:gd name="connsiteX6" fmla="*/ 216943 w 987748"/>
                  <a:gd name="connsiteY6" fmla="*/ 266318 h 901612"/>
                  <a:gd name="connsiteX7" fmla="*/ 92662 w 987748"/>
                  <a:gd name="connsiteY7" fmla="*/ 865035 h 901612"/>
                  <a:gd name="connsiteX8" fmla="*/ 120167 w 987748"/>
                  <a:gd name="connsiteY8" fmla="*/ 123258 h 901612"/>
                  <a:gd name="connsiteX9" fmla="*/ 344129 w 987748"/>
                  <a:gd name="connsiteY9" fmla="*/ 7625 h 901612"/>
                  <a:gd name="connsiteX0" fmla="*/ 348706 w 992325"/>
                  <a:gd name="connsiteY0" fmla="*/ 7625 h 901612"/>
                  <a:gd name="connsiteX1" fmla="*/ 692170 w 992325"/>
                  <a:gd name="connsiteY1" fmla="*/ 31424 h 901612"/>
                  <a:gd name="connsiteX2" fmla="*/ 914517 w 992325"/>
                  <a:gd name="connsiteY2" fmla="*/ 193369 h 901612"/>
                  <a:gd name="connsiteX3" fmla="*/ 978373 w 992325"/>
                  <a:gd name="connsiteY3" fmla="*/ 901612 h 901612"/>
                  <a:gd name="connsiteX4" fmla="*/ 817302 w 992325"/>
                  <a:gd name="connsiteY4" fmla="*/ 385855 h 901612"/>
                  <a:gd name="connsiteX5" fmla="*/ 426402 w 992325"/>
                  <a:gd name="connsiteY5" fmla="*/ 178873 h 901612"/>
                  <a:gd name="connsiteX6" fmla="*/ 221520 w 992325"/>
                  <a:gd name="connsiteY6" fmla="*/ 266318 h 901612"/>
                  <a:gd name="connsiteX7" fmla="*/ 89775 w 992325"/>
                  <a:gd name="connsiteY7" fmla="*/ 894893 h 901612"/>
                  <a:gd name="connsiteX8" fmla="*/ 124744 w 992325"/>
                  <a:gd name="connsiteY8" fmla="*/ 123258 h 901612"/>
                  <a:gd name="connsiteX9" fmla="*/ 348706 w 992325"/>
                  <a:gd name="connsiteY9" fmla="*/ 7625 h 901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325" h="901612">
                    <a:moveTo>
                      <a:pt x="348706" y="7625"/>
                    </a:moveTo>
                    <a:cubicBezTo>
                      <a:pt x="438383" y="-1493"/>
                      <a:pt x="554111" y="-10373"/>
                      <a:pt x="692170" y="31424"/>
                    </a:cubicBezTo>
                    <a:cubicBezTo>
                      <a:pt x="785620" y="72845"/>
                      <a:pt x="833162" y="127758"/>
                      <a:pt x="914517" y="193369"/>
                    </a:cubicBezTo>
                    <a:cubicBezTo>
                      <a:pt x="1047781" y="351052"/>
                      <a:pt x="966892" y="749319"/>
                      <a:pt x="978373" y="901612"/>
                    </a:cubicBezTo>
                    <a:lnTo>
                      <a:pt x="817302" y="385855"/>
                    </a:lnTo>
                    <a:cubicBezTo>
                      <a:pt x="645836" y="489492"/>
                      <a:pt x="476215" y="181339"/>
                      <a:pt x="426402" y="178873"/>
                    </a:cubicBezTo>
                    <a:cubicBezTo>
                      <a:pt x="292800" y="190979"/>
                      <a:pt x="289209" y="246092"/>
                      <a:pt x="221520" y="266318"/>
                    </a:cubicBezTo>
                    <a:cubicBezTo>
                      <a:pt x="164217" y="355172"/>
                      <a:pt x="136149" y="740465"/>
                      <a:pt x="89775" y="894893"/>
                    </a:cubicBezTo>
                    <a:cubicBezTo>
                      <a:pt x="-61949" y="598028"/>
                      <a:pt x="-1625" y="150656"/>
                      <a:pt x="124744" y="123258"/>
                    </a:cubicBezTo>
                    <a:cubicBezTo>
                      <a:pt x="218913" y="54070"/>
                      <a:pt x="245143" y="41302"/>
                      <a:pt x="348706" y="7625"/>
                    </a:cubicBezTo>
                    <a:close/>
                  </a:path>
                </a:pathLst>
              </a:custGeom>
              <a:solidFill>
                <a:srgbClr val="EDB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
        <p:nvSpPr>
          <p:cNvPr id="67" name="Espace réservé du numéro de diapositive 5"/>
          <p:cNvSpPr>
            <a:spLocks noGrp="1"/>
          </p:cNvSpPr>
          <p:nvPr>
            <p:ph type="sldNum" sz="quarter" idx="12"/>
          </p:nvPr>
        </p:nvSpPr>
        <p:spPr>
          <a:xfrm>
            <a:off x="9164734" y="6433904"/>
            <a:ext cx="1312025" cy="365125"/>
          </a:xfrm>
        </p:spPr>
        <p:txBody>
          <a:bodyPr/>
          <a:lstStyle/>
          <a:p>
            <a:fld id="{6D22F896-40B5-4ADD-8801-0D06FADFA095}" type="slidenum">
              <a:rPr lang="en-US" smtClean="0"/>
              <a:t>27</a:t>
            </a:fld>
            <a:endParaRPr lang="en-US" dirty="0"/>
          </a:p>
        </p:txBody>
      </p:sp>
    </p:spTree>
    <p:extLst>
      <p:ext uri="{BB962C8B-B14F-4D97-AF65-F5344CB8AC3E}">
        <p14:creationId xmlns:p14="http://schemas.microsoft.com/office/powerpoint/2010/main" val="286584528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97280" y="1181528"/>
            <a:ext cx="10058400" cy="555832"/>
          </a:xfrm>
        </p:spPr>
        <p:txBody>
          <a:bodyPr>
            <a:normAutofit/>
          </a:bodyPr>
          <a:lstStyle/>
          <a:p>
            <a:r>
              <a:rPr lang="fr-FR" sz="3200" dirty="0"/>
              <a:t>Densité informationnelle</a:t>
            </a:r>
          </a:p>
        </p:txBody>
      </p:sp>
      <p:sp>
        <p:nvSpPr>
          <p:cNvPr id="8" name="Espace réservé du pied de page 3"/>
          <p:cNvSpPr>
            <a:spLocks noGrp="1"/>
          </p:cNvSpPr>
          <p:nvPr>
            <p:ph type="ftr" sz="quarter" idx="11"/>
          </p:nvPr>
        </p:nvSpPr>
        <p:spPr>
          <a:xfrm>
            <a:off x="7283400" y="6416653"/>
            <a:ext cx="4822804" cy="365125"/>
          </a:xfrm>
        </p:spPr>
        <p:txBody>
          <a:bodyPr/>
          <a:lstStyle/>
          <a:p>
            <a:pPr algn="r"/>
            <a:r>
              <a:rPr lang="en-US" dirty="0"/>
              <a:t>@</a:t>
            </a:r>
            <a:r>
              <a:rPr lang="en-US" dirty="0" err="1"/>
              <a:t>johan_alps</a:t>
            </a:r>
            <a:r>
              <a:rPr lang="en-US" dirty="0"/>
              <a:t> </a:t>
            </a:r>
          </a:p>
          <a:p>
            <a:pPr algn="r"/>
            <a:r>
              <a:rPr lang="en-US" dirty="0"/>
              <a:t>@</a:t>
            </a:r>
            <a:r>
              <a:rPr lang="en-US" dirty="0" err="1"/>
              <a:t>Margauxlergo</a:t>
            </a:r>
            <a:endParaRPr lang="en-US" dirty="0"/>
          </a:p>
        </p:txBody>
      </p:sp>
      <p:pic>
        <p:nvPicPr>
          <p:cNvPr id="9" name="Image 8" descr="File:Twitter bird logo 2012.svg - Wikipedia, the free encyclopedia"/>
          <p:cNvPicPr>
            <a:picLocks noChangeAspect="1"/>
          </p:cNvPicPr>
          <p:nvPr/>
        </p:nvPicPr>
        <p:blipFill>
          <a:blip r:embed="rId3"/>
          <a:stretch>
            <a:fillRect/>
          </a:stretch>
        </p:blipFill>
        <p:spPr>
          <a:xfrm>
            <a:off x="10670876" y="6491533"/>
            <a:ext cx="307362" cy="249868"/>
          </a:xfrm>
          <a:prstGeom prst="rect">
            <a:avLst/>
          </a:prstGeom>
        </p:spPr>
      </p:pic>
      <p:sp>
        <p:nvSpPr>
          <p:cNvPr id="4" name="ZoneTexte 3"/>
          <p:cNvSpPr txBox="1"/>
          <p:nvPr/>
        </p:nvSpPr>
        <p:spPr>
          <a:xfrm>
            <a:off x="1243172" y="1859622"/>
            <a:ext cx="9427703" cy="369332"/>
          </a:xfrm>
          <a:prstGeom prst="rect">
            <a:avLst/>
          </a:prstGeom>
          <a:noFill/>
        </p:spPr>
        <p:txBody>
          <a:bodyPr wrap="square" rtlCol="0">
            <a:spAutoFit/>
          </a:bodyPr>
          <a:lstStyle/>
          <a:p>
            <a:r>
              <a:rPr lang="fr-FR" dirty="0"/>
              <a:t>Limiter le nombre d’informations présentées en même temps</a:t>
            </a:r>
          </a:p>
        </p:txBody>
      </p:sp>
      <p:sp>
        <p:nvSpPr>
          <p:cNvPr id="10" name="Ellipse 9"/>
          <p:cNvSpPr/>
          <p:nvPr/>
        </p:nvSpPr>
        <p:spPr>
          <a:xfrm>
            <a:off x="10670875" y="287676"/>
            <a:ext cx="1123858" cy="1017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Écrans</a:t>
            </a:r>
          </a:p>
        </p:txBody>
      </p:sp>
      <p:pic>
        <p:nvPicPr>
          <p:cNvPr id="5" name="Image 4"/>
          <p:cNvPicPr>
            <a:picLocks noChangeAspect="1"/>
          </p:cNvPicPr>
          <p:nvPr/>
        </p:nvPicPr>
        <p:blipFill>
          <a:blip r:embed="rId4"/>
          <a:stretch>
            <a:fillRect/>
          </a:stretch>
        </p:blipFill>
        <p:spPr>
          <a:xfrm>
            <a:off x="231052" y="2451677"/>
            <a:ext cx="5792646" cy="2893271"/>
          </a:xfrm>
          <a:prstGeom prst="rect">
            <a:avLst/>
          </a:prstGeom>
          <a:ln w="19050">
            <a:solidFill>
              <a:schemeClr val="accent2"/>
            </a:solidFill>
          </a:ln>
        </p:spPr>
      </p:pic>
      <p:sp>
        <p:nvSpPr>
          <p:cNvPr id="11" name="ZoneTexte 10"/>
          <p:cNvSpPr txBox="1"/>
          <p:nvPr/>
        </p:nvSpPr>
        <p:spPr>
          <a:xfrm>
            <a:off x="2564130" y="5629022"/>
            <a:ext cx="1559858" cy="338554"/>
          </a:xfrm>
          <a:prstGeom prst="rect">
            <a:avLst/>
          </a:prstGeom>
          <a:noFill/>
        </p:spPr>
        <p:txBody>
          <a:bodyPr wrap="square" rtlCol="0">
            <a:spAutoFit/>
          </a:bodyPr>
          <a:lstStyle/>
          <a:p>
            <a:pPr algn="ctr"/>
            <a:r>
              <a:rPr lang="fr-FR" sz="1600" dirty="0"/>
              <a:t>Cdiscount</a:t>
            </a:r>
          </a:p>
        </p:txBody>
      </p:sp>
      <p:pic>
        <p:nvPicPr>
          <p:cNvPr id="12" name="Image 11"/>
          <p:cNvPicPr>
            <a:picLocks noChangeAspect="1"/>
          </p:cNvPicPr>
          <p:nvPr/>
        </p:nvPicPr>
        <p:blipFill>
          <a:blip r:embed="rId5">
            <a:duotone>
              <a:schemeClr val="accent4">
                <a:shade val="45000"/>
                <a:satMod val="135000"/>
              </a:schemeClr>
              <a:prstClr val="white"/>
            </a:duotone>
          </a:blip>
          <a:stretch>
            <a:fillRect/>
          </a:stretch>
        </p:blipFill>
        <p:spPr>
          <a:xfrm>
            <a:off x="8434785" y="5629022"/>
            <a:ext cx="290115" cy="290115"/>
          </a:xfrm>
          <a:prstGeom prst="rect">
            <a:avLst/>
          </a:prstGeom>
        </p:spPr>
      </p:pic>
      <p:pic>
        <p:nvPicPr>
          <p:cNvPr id="13" name="Image 12"/>
          <p:cNvPicPr>
            <a:picLocks noChangeAspect="1"/>
          </p:cNvPicPr>
          <p:nvPr/>
        </p:nvPicPr>
        <p:blipFill>
          <a:blip r:embed="rId6">
            <a:duotone>
              <a:prstClr val="black"/>
              <a:srgbClr val="C00000">
                <a:tint val="45000"/>
                <a:satMod val="400000"/>
              </a:srgbClr>
            </a:duotone>
          </a:blip>
          <a:stretch>
            <a:fillRect/>
          </a:stretch>
        </p:blipFill>
        <p:spPr>
          <a:xfrm>
            <a:off x="2497778" y="5655158"/>
            <a:ext cx="286282" cy="286282"/>
          </a:xfrm>
          <a:prstGeom prst="rect">
            <a:avLst/>
          </a:prstGeom>
        </p:spPr>
      </p:pic>
      <p:pic>
        <p:nvPicPr>
          <p:cNvPr id="6" name="Image 5"/>
          <p:cNvPicPr>
            <a:picLocks noChangeAspect="1"/>
          </p:cNvPicPr>
          <p:nvPr/>
        </p:nvPicPr>
        <p:blipFill>
          <a:blip r:embed="rId7"/>
          <a:stretch>
            <a:fillRect/>
          </a:stretch>
        </p:blipFill>
        <p:spPr>
          <a:xfrm>
            <a:off x="6126480" y="2451677"/>
            <a:ext cx="5807232" cy="2873275"/>
          </a:xfrm>
          <a:prstGeom prst="rect">
            <a:avLst/>
          </a:prstGeom>
          <a:ln w="19050">
            <a:solidFill>
              <a:schemeClr val="accent2"/>
            </a:solidFill>
          </a:ln>
        </p:spPr>
      </p:pic>
      <p:sp>
        <p:nvSpPr>
          <p:cNvPr id="14" name="ZoneTexte 13"/>
          <p:cNvSpPr txBox="1"/>
          <p:nvPr/>
        </p:nvSpPr>
        <p:spPr>
          <a:xfrm>
            <a:off x="8667750" y="5629022"/>
            <a:ext cx="1126868" cy="338554"/>
          </a:xfrm>
          <a:prstGeom prst="rect">
            <a:avLst/>
          </a:prstGeom>
          <a:noFill/>
        </p:spPr>
        <p:txBody>
          <a:bodyPr wrap="square" rtlCol="0">
            <a:spAutoFit/>
          </a:bodyPr>
          <a:lstStyle/>
          <a:p>
            <a:pPr algn="ctr"/>
            <a:r>
              <a:rPr lang="fr-FR" sz="1600" dirty="0"/>
              <a:t>Google</a:t>
            </a:r>
          </a:p>
        </p:txBody>
      </p:sp>
      <p:sp>
        <p:nvSpPr>
          <p:cNvPr id="15" name="ZoneTexte 14"/>
          <p:cNvSpPr txBox="1"/>
          <p:nvPr/>
        </p:nvSpPr>
        <p:spPr>
          <a:xfrm>
            <a:off x="1982877" y="319749"/>
            <a:ext cx="2054865" cy="400110"/>
          </a:xfrm>
          <a:prstGeom prst="rect">
            <a:avLst/>
          </a:prstGeom>
          <a:noFill/>
        </p:spPr>
        <p:txBody>
          <a:bodyPr wrap="square" rtlCol="0">
            <a:spAutoFit/>
          </a:bodyPr>
          <a:lstStyle/>
          <a:p>
            <a:r>
              <a:rPr lang="fr-FR" sz="2000" spc="-50" dirty="0">
                <a:solidFill>
                  <a:schemeClr val="tx1">
                    <a:lumMod val="75000"/>
                    <a:lumOff val="25000"/>
                  </a:schemeClr>
                </a:solidFill>
                <a:latin typeface="+mj-lt"/>
                <a:ea typeface="+mj-ea"/>
                <a:cs typeface="+mj-cs"/>
                <a:sym typeface="Wingdings" panose="05000000000000000000" pitchFamily="2" charset="2"/>
              </a:rPr>
              <a:t> Compétence</a:t>
            </a:r>
            <a:endParaRPr lang="fr-FR" sz="2000" spc="-50" dirty="0">
              <a:solidFill>
                <a:schemeClr val="tx1">
                  <a:lumMod val="75000"/>
                  <a:lumOff val="25000"/>
                </a:schemeClr>
              </a:solidFill>
              <a:latin typeface="+mj-lt"/>
              <a:ea typeface="+mj-ea"/>
              <a:cs typeface="+mj-cs"/>
            </a:endParaRPr>
          </a:p>
        </p:txBody>
      </p:sp>
      <p:grpSp>
        <p:nvGrpSpPr>
          <p:cNvPr id="16" name="Groupe 15"/>
          <p:cNvGrpSpPr/>
          <p:nvPr/>
        </p:nvGrpSpPr>
        <p:grpSpPr>
          <a:xfrm>
            <a:off x="149086" y="26779"/>
            <a:ext cx="1731166" cy="964744"/>
            <a:chOff x="214134" y="34121"/>
            <a:chExt cx="1600200" cy="1021941"/>
          </a:xfrm>
        </p:grpSpPr>
        <p:pic>
          <p:nvPicPr>
            <p:cNvPr id="17" name="Image 16" descr="Screenshot 2016-03-23 17.21.49.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4134" y="34121"/>
              <a:ext cx="1600200" cy="1021941"/>
            </a:xfrm>
            <a:prstGeom prst="rect">
              <a:avLst/>
            </a:prstGeom>
          </p:spPr>
        </p:pic>
        <p:sp>
          <p:nvSpPr>
            <p:cNvPr id="18" name="Rectangle : coins arrondis 17"/>
            <p:cNvSpPr/>
            <p:nvPr/>
          </p:nvSpPr>
          <p:spPr>
            <a:xfrm>
              <a:off x="214134" y="530595"/>
              <a:ext cx="491544" cy="25618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9" name="Espace réservé du numéro de diapositive 5"/>
          <p:cNvSpPr>
            <a:spLocks noGrp="1"/>
          </p:cNvSpPr>
          <p:nvPr>
            <p:ph type="sldNum" sz="quarter" idx="12"/>
          </p:nvPr>
        </p:nvSpPr>
        <p:spPr>
          <a:xfrm>
            <a:off x="9164734" y="6433904"/>
            <a:ext cx="1312025" cy="365125"/>
          </a:xfrm>
        </p:spPr>
        <p:txBody>
          <a:bodyPr/>
          <a:lstStyle/>
          <a:p>
            <a:fld id="{6D22F896-40B5-4ADD-8801-0D06FADFA095}" type="slidenum">
              <a:rPr lang="en-US" smtClean="0"/>
              <a:t>28</a:t>
            </a:fld>
            <a:endParaRPr lang="en-US" dirty="0"/>
          </a:p>
        </p:txBody>
      </p:sp>
    </p:spTree>
    <p:extLst>
      <p:ext uri="{BB962C8B-B14F-4D97-AF65-F5344CB8AC3E}">
        <p14:creationId xmlns:p14="http://schemas.microsoft.com/office/powerpoint/2010/main" val="256010503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97280" y="1181528"/>
            <a:ext cx="10058400" cy="555832"/>
          </a:xfrm>
        </p:spPr>
        <p:txBody>
          <a:bodyPr>
            <a:normAutofit/>
          </a:bodyPr>
          <a:lstStyle/>
          <a:p>
            <a:r>
              <a:rPr lang="fr-FR" sz="3200" dirty="0"/>
              <a:t>Densité informationnelle</a:t>
            </a:r>
          </a:p>
        </p:txBody>
      </p:sp>
      <p:sp>
        <p:nvSpPr>
          <p:cNvPr id="8" name="Espace réservé du pied de page 3"/>
          <p:cNvSpPr>
            <a:spLocks noGrp="1"/>
          </p:cNvSpPr>
          <p:nvPr>
            <p:ph type="ftr" sz="quarter" idx="11"/>
          </p:nvPr>
        </p:nvSpPr>
        <p:spPr>
          <a:xfrm>
            <a:off x="7283400" y="6416653"/>
            <a:ext cx="4822804" cy="365125"/>
          </a:xfrm>
        </p:spPr>
        <p:txBody>
          <a:bodyPr/>
          <a:lstStyle/>
          <a:p>
            <a:pPr algn="r"/>
            <a:r>
              <a:rPr lang="en-US" dirty="0"/>
              <a:t>@</a:t>
            </a:r>
            <a:r>
              <a:rPr lang="en-US" dirty="0" err="1"/>
              <a:t>johan_alps</a:t>
            </a:r>
            <a:r>
              <a:rPr lang="en-US" dirty="0"/>
              <a:t> </a:t>
            </a:r>
          </a:p>
          <a:p>
            <a:pPr algn="r"/>
            <a:r>
              <a:rPr lang="en-US" dirty="0"/>
              <a:t>@</a:t>
            </a:r>
            <a:r>
              <a:rPr lang="en-US" dirty="0" err="1"/>
              <a:t>Margauxlergo</a:t>
            </a:r>
            <a:endParaRPr lang="en-US" dirty="0"/>
          </a:p>
        </p:txBody>
      </p:sp>
      <p:pic>
        <p:nvPicPr>
          <p:cNvPr id="9" name="Image 8" descr="File:Twitter bird logo 2012.svg - Wikipedia, the free encyclopedia"/>
          <p:cNvPicPr>
            <a:picLocks noChangeAspect="1"/>
          </p:cNvPicPr>
          <p:nvPr/>
        </p:nvPicPr>
        <p:blipFill>
          <a:blip r:embed="rId3"/>
          <a:stretch>
            <a:fillRect/>
          </a:stretch>
        </p:blipFill>
        <p:spPr>
          <a:xfrm>
            <a:off x="10670876" y="6491533"/>
            <a:ext cx="307362" cy="249868"/>
          </a:xfrm>
          <a:prstGeom prst="rect">
            <a:avLst/>
          </a:prstGeom>
        </p:spPr>
      </p:pic>
      <p:sp>
        <p:nvSpPr>
          <p:cNvPr id="4" name="ZoneTexte 3"/>
          <p:cNvSpPr txBox="1"/>
          <p:nvPr/>
        </p:nvSpPr>
        <p:spPr>
          <a:xfrm>
            <a:off x="1243172" y="1859622"/>
            <a:ext cx="9427703" cy="369332"/>
          </a:xfrm>
          <a:prstGeom prst="rect">
            <a:avLst/>
          </a:prstGeom>
          <a:noFill/>
        </p:spPr>
        <p:txBody>
          <a:bodyPr wrap="square" rtlCol="0">
            <a:spAutoFit/>
          </a:bodyPr>
          <a:lstStyle/>
          <a:p>
            <a:r>
              <a:rPr lang="fr-FR" dirty="0"/>
              <a:t>Limiter le nombre d’informations présentées en même temps</a:t>
            </a:r>
          </a:p>
        </p:txBody>
      </p:sp>
      <p:sp>
        <p:nvSpPr>
          <p:cNvPr id="12" name="Ellipse 11"/>
          <p:cNvSpPr/>
          <p:nvPr/>
        </p:nvSpPr>
        <p:spPr>
          <a:xfrm>
            <a:off x="10670875" y="287676"/>
            <a:ext cx="1123858" cy="1017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Code</a:t>
            </a:r>
          </a:p>
        </p:txBody>
      </p:sp>
      <p:sp>
        <p:nvSpPr>
          <p:cNvPr id="10" name="ZoneTexte 9"/>
          <p:cNvSpPr txBox="1"/>
          <p:nvPr/>
        </p:nvSpPr>
        <p:spPr>
          <a:xfrm>
            <a:off x="1982877" y="319749"/>
            <a:ext cx="2054865" cy="400110"/>
          </a:xfrm>
          <a:prstGeom prst="rect">
            <a:avLst/>
          </a:prstGeom>
          <a:noFill/>
        </p:spPr>
        <p:txBody>
          <a:bodyPr wrap="square" rtlCol="0">
            <a:spAutoFit/>
          </a:bodyPr>
          <a:lstStyle/>
          <a:p>
            <a:r>
              <a:rPr lang="fr-FR" sz="2000" spc="-50" dirty="0">
                <a:solidFill>
                  <a:schemeClr val="tx1">
                    <a:lumMod val="75000"/>
                    <a:lumOff val="25000"/>
                  </a:schemeClr>
                </a:solidFill>
                <a:latin typeface="+mj-lt"/>
                <a:ea typeface="+mj-ea"/>
                <a:cs typeface="+mj-cs"/>
                <a:sym typeface="Wingdings" panose="05000000000000000000" pitchFamily="2" charset="2"/>
              </a:rPr>
              <a:t> Compétence</a:t>
            </a:r>
            <a:endParaRPr lang="fr-FR" sz="2000" spc="-50" dirty="0">
              <a:solidFill>
                <a:schemeClr val="tx1">
                  <a:lumMod val="75000"/>
                  <a:lumOff val="25000"/>
                </a:schemeClr>
              </a:solidFill>
              <a:latin typeface="+mj-lt"/>
              <a:ea typeface="+mj-ea"/>
              <a:cs typeface="+mj-cs"/>
            </a:endParaRPr>
          </a:p>
        </p:txBody>
      </p:sp>
      <p:grpSp>
        <p:nvGrpSpPr>
          <p:cNvPr id="11" name="Groupe 10"/>
          <p:cNvGrpSpPr/>
          <p:nvPr/>
        </p:nvGrpSpPr>
        <p:grpSpPr>
          <a:xfrm>
            <a:off x="149086" y="26779"/>
            <a:ext cx="1731166" cy="964744"/>
            <a:chOff x="214134" y="34121"/>
            <a:chExt cx="1600200" cy="1021941"/>
          </a:xfrm>
        </p:grpSpPr>
        <p:pic>
          <p:nvPicPr>
            <p:cNvPr id="13" name="Image 12" descr="Screenshot 2016-03-23 17.21.4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134" y="34121"/>
              <a:ext cx="1600200" cy="1021941"/>
            </a:xfrm>
            <a:prstGeom prst="rect">
              <a:avLst/>
            </a:prstGeom>
          </p:spPr>
        </p:pic>
        <p:sp>
          <p:nvSpPr>
            <p:cNvPr id="14" name="Rectangle : coins arrondis 13"/>
            <p:cNvSpPr/>
            <p:nvPr/>
          </p:nvSpPr>
          <p:spPr>
            <a:xfrm>
              <a:off x="214134" y="530595"/>
              <a:ext cx="491544" cy="25618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5" name="Image 14"/>
          <p:cNvPicPr>
            <a:picLocks noChangeAspect="1"/>
          </p:cNvPicPr>
          <p:nvPr/>
        </p:nvPicPr>
        <p:blipFill>
          <a:blip r:embed="rId5">
            <a:duotone>
              <a:schemeClr val="accent4">
                <a:shade val="45000"/>
                <a:satMod val="135000"/>
              </a:schemeClr>
              <a:prstClr val="white"/>
            </a:duotone>
          </a:blip>
          <a:stretch>
            <a:fillRect/>
          </a:stretch>
        </p:blipFill>
        <p:spPr>
          <a:xfrm>
            <a:off x="8434785" y="5629022"/>
            <a:ext cx="290115" cy="290115"/>
          </a:xfrm>
          <a:prstGeom prst="rect">
            <a:avLst/>
          </a:prstGeom>
        </p:spPr>
      </p:pic>
      <p:pic>
        <p:nvPicPr>
          <p:cNvPr id="16" name="Image 15"/>
          <p:cNvPicPr>
            <a:picLocks noChangeAspect="1"/>
          </p:cNvPicPr>
          <p:nvPr/>
        </p:nvPicPr>
        <p:blipFill>
          <a:blip r:embed="rId6">
            <a:duotone>
              <a:prstClr val="black"/>
              <a:srgbClr val="C00000">
                <a:tint val="45000"/>
                <a:satMod val="400000"/>
              </a:srgbClr>
            </a:duotone>
          </a:blip>
          <a:stretch>
            <a:fillRect/>
          </a:stretch>
        </p:blipFill>
        <p:spPr>
          <a:xfrm>
            <a:off x="2497778" y="5655158"/>
            <a:ext cx="286282" cy="286282"/>
          </a:xfrm>
          <a:prstGeom prst="rect">
            <a:avLst/>
          </a:prstGeom>
        </p:spPr>
      </p:pic>
      <p:sp>
        <p:nvSpPr>
          <p:cNvPr id="21" name="Espace réservé du numéro de diapositive 5"/>
          <p:cNvSpPr>
            <a:spLocks noGrp="1"/>
          </p:cNvSpPr>
          <p:nvPr>
            <p:ph type="sldNum" sz="quarter" idx="12"/>
          </p:nvPr>
        </p:nvSpPr>
        <p:spPr>
          <a:xfrm>
            <a:off x="9164734" y="6433904"/>
            <a:ext cx="1312025" cy="365125"/>
          </a:xfrm>
        </p:spPr>
        <p:txBody>
          <a:bodyPr/>
          <a:lstStyle/>
          <a:p>
            <a:fld id="{6D22F896-40B5-4ADD-8801-0D06FADFA095}" type="slidenum">
              <a:rPr lang="en-US" smtClean="0"/>
              <a:t>29</a:t>
            </a:fld>
            <a:endParaRPr lang="en-US" dirty="0"/>
          </a:p>
        </p:txBody>
      </p:sp>
      <p:pic>
        <p:nvPicPr>
          <p:cNvPr id="3" name="Image 2" descr="Screenshot 2016-11-15 00.14.05.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3219604"/>
            <a:ext cx="6455360" cy="1839723"/>
          </a:xfrm>
          <a:prstGeom prst="rect">
            <a:avLst/>
          </a:prstGeom>
        </p:spPr>
      </p:pic>
      <p:sp>
        <p:nvSpPr>
          <p:cNvPr id="20" name="ZoneTexte 19"/>
          <p:cNvSpPr txBox="1"/>
          <p:nvPr/>
        </p:nvSpPr>
        <p:spPr>
          <a:xfrm rot="21052152">
            <a:off x="331386" y="3002958"/>
            <a:ext cx="7122927" cy="1446550"/>
          </a:xfrm>
          <a:prstGeom prst="rect">
            <a:avLst/>
          </a:prstGeom>
          <a:solidFill>
            <a:schemeClr val="bg1"/>
          </a:solidFill>
        </p:spPr>
        <p:txBody>
          <a:bodyPr wrap="square" rtlCol="0">
            <a:spAutoFit/>
          </a:bodyPr>
          <a:lstStyle/>
          <a:p>
            <a:r>
              <a:rPr lang="fr-FR" sz="4400" dirty="0"/>
              <a:t>Réduire la duplication</a:t>
            </a:r>
          </a:p>
          <a:p>
            <a:r>
              <a:rPr lang="fr-FR" sz="4400" dirty="0"/>
              <a:t>Faire apparaître le métier</a:t>
            </a:r>
          </a:p>
        </p:txBody>
      </p:sp>
      <p:pic>
        <p:nvPicPr>
          <p:cNvPr id="5" name="Image 4" descr="Screenshot 2016-11-15 00.14.28.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49573" y="3367598"/>
            <a:ext cx="5336160" cy="1314706"/>
          </a:xfrm>
          <a:prstGeom prst="rect">
            <a:avLst/>
          </a:prstGeom>
        </p:spPr>
      </p:pic>
    </p:spTree>
    <p:extLst>
      <p:ext uri="{BB962C8B-B14F-4D97-AF65-F5344CB8AC3E}">
        <p14:creationId xmlns:p14="http://schemas.microsoft.com/office/powerpoint/2010/main" val="35716350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97280" y="286603"/>
            <a:ext cx="10646082" cy="1450757"/>
          </a:xfrm>
        </p:spPr>
        <p:txBody>
          <a:bodyPr>
            <a:normAutofit/>
          </a:bodyPr>
          <a:lstStyle/>
          <a:p>
            <a:r>
              <a:rPr lang="fr-FR" sz="3200" dirty="0"/>
              <a:t>Nous sommes tous des </a:t>
            </a:r>
            <a:r>
              <a:rPr lang="fr-FR" sz="3200" dirty="0" err="1"/>
              <a:t>concepteurs·trices</a:t>
            </a:r>
            <a:r>
              <a:rPr lang="fr-FR" sz="3200" dirty="0"/>
              <a:t> d’expérience utilisateur</a:t>
            </a:r>
          </a:p>
        </p:txBody>
      </p:sp>
      <p:sp>
        <p:nvSpPr>
          <p:cNvPr id="8" name="Espace réservé du pied de page 3"/>
          <p:cNvSpPr>
            <a:spLocks noGrp="1"/>
          </p:cNvSpPr>
          <p:nvPr>
            <p:ph type="ftr" sz="quarter" idx="11"/>
          </p:nvPr>
        </p:nvSpPr>
        <p:spPr>
          <a:xfrm>
            <a:off x="7283400" y="6416653"/>
            <a:ext cx="4822804" cy="365125"/>
          </a:xfrm>
        </p:spPr>
        <p:txBody>
          <a:bodyPr/>
          <a:lstStyle/>
          <a:p>
            <a:pPr algn="r"/>
            <a:r>
              <a:rPr lang="en-US" dirty="0"/>
              <a:t>@</a:t>
            </a:r>
            <a:r>
              <a:rPr lang="en-US" dirty="0" err="1"/>
              <a:t>johan_alps</a:t>
            </a:r>
            <a:r>
              <a:rPr lang="en-US" dirty="0"/>
              <a:t> </a:t>
            </a:r>
          </a:p>
          <a:p>
            <a:pPr algn="r"/>
            <a:r>
              <a:rPr lang="en-US" dirty="0"/>
              <a:t>@</a:t>
            </a:r>
            <a:r>
              <a:rPr lang="en-US" dirty="0" err="1"/>
              <a:t>Margauxlergo</a:t>
            </a:r>
            <a:endParaRPr lang="en-US" dirty="0"/>
          </a:p>
        </p:txBody>
      </p:sp>
      <p:pic>
        <p:nvPicPr>
          <p:cNvPr id="9" name="Image 8" descr="File:Twitter bird logo 2012.svg - Wikipedia, the free encyclopedia"/>
          <p:cNvPicPr>
            <a:picLocks noChangeAspect="1"/>
          </p:cNvPicPr>
          <p:nvPr/>
        </p:nvPicPr>
        <p:blipFill>
          <a:blip r:embed="rId3"/>
          <a:stretch>
            <a:fillRect/>
          </a:stretch>
        </p:blipFill>
        <p:spPr>
          <a:xfrm>
            <a:off x="10670876" y="6491533"/>
            <a:ext cx="307362" cy="249868"/>
          </a:xfrm>
          <a:prstGeom prst="rect">
            <a:avLst/>
          </a:prstGeom>
        </p:spPr>
      </p:pic>
      <p:pic>
        <p:nvPicPr>
          <p:cNvPr id="3076" name="Picture 4" descr="Free stock photo of woman, apple, laptop, work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009" y="2008243"/>
            <a:ext cx="3898610" cy="258430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Man Standing by Kitchen With Turned on Light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9088" y="2004423"/>
            <a:ext cx="3876458" cy="258430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Dentist Woman Wearing White Gloves and White Scrubsuit Checking Boy's Teeth"/>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75204" y="2004423"/>
            <a:ext cx="3910452" cy="2587928"/>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p:cNvSpPr txBox="1"/>
          <p:nvPr/>
        </p:nvSpPr>
        <p:spPr>
          <a:xfrm>
            <a:off x="5096383" y="4762215"/>
            <a:ext cx="6870329" cy="1477328"/>
          </a:xfrm>
          <a:prstGeom prst="rect">
            <a:avLst/>
          </a:prstGeom>
          <a:noFill/>
        </p:spPr>
        <p:txBody>
          <a:bodyPr wrap="square" rtlCol="0">
            <a:spAutoFit/>
          </a:bodyPr>
          <a:lstStyle/>
          <a:p>
            <a:r>
              <a:rPr lang="fr-FR" dirty="0"/>
              <a:t>La clé : connaître ses </a:t>
            </a:r>
            <a:r>
              <a:rPr lang="fr-FR" dirty="0" err="1"/>
              <a:t>utilisateurs·trices</a:t>
            </a:r>
            <a:r>
              <a:rPr lang="fr-FR" dirty="0"/>
              <a:t> : leurs besoins, leurs problèmes</a:t>
            </a:r>
          </a:p>
          <a:p>
            <a:pPr marL="285750" indent="-285750">
              <a:buFont typeface="Wingdings" panose="05000000000000000000" pitchFamily="2" charset="2"/>
              <a:buChar char="Ø"/>
            </a:pPr>
            <a:r>
              <a:rPr lang="fr-FR" dirty="0"/>
              <a:t>Interviews</a:t>
            </a:r>
          </a:p>
          <a:p>
            <a:pPr marL="285750" indent="-285750">
              <a:buFont typeface="Wingdings" panose="05000000000000000000" pitchFamily="2" charset="2"/>
              <a:buChar char="Ø"/>
            </a:pPr>
            <a:r>
              <a:rPr lang="fr-FR" dirty="0"/>
              <a:t>Observation d’activité</a:t>
            </a:r>
          </a:p>
          <a:p>
            <a:pPr marL="285750" indent="-285750">
              <a:buFont typeface="Wingdings" panose="05000000000000000000" pitchFamily="2" charset="2"/>
              <a:buChar char="Ø"/>
            </a:pPr>
            <a:r>
              <a:rPr lang="fr-FR" dirty="0"/>
              <a:t>Tests utilisateurs</a:t>
            </a:r>
          </a:p>
          <a:p>
            <a:pPr marL="285750" indent="-285750">
              <a:buFont typeface="Wingdings" panose="05000000000000000000" pitchFamily="2" charset="2"/>
              <a:buChar char="Ø"/>
            </a:pPr>
            <a:r>
              <a:rPr lang="fr-FR" dirty="0"/>
              <a:t>Questionnaires de satisfaction</a:t>
            </a:r>
          </a:p>
        </p:txBody>
      </p:sp>
      <p:grpSp>
        <p:nvGrpSpPr>
          <p:cNvPr id="4" name="Groupe 3"/>
          <p:cNvGrpSpPr/>
          <p:nvPr/>
        </p:nvGrpSpPr>
        <p:grpSpPr>
          <a:xfrm>
            <a:off x="673470" y="4800646"/>
            <a:ext cx="3958164" cy="1305986"/>
            <a:chOff x="8035546" y="4769461"/>
            <a:chExt cx="3958164" cy="1305986"/>
          </a:xfrm>
        </p:grpSpPr>
        <p:sp>
          <p:nvSpPr>
            <p:cNvPr id="12" name="ZoneTexte 11"/>
            <p:cNvSpPr txBox="1"/>
            <p:nvPr/>
          </p:nvSpPr>
          <p:spPr>
            <a:xfrm>
              <a:off x="8035546" y="4769461"/>
              <a:ext cx="3958164" cy="369332"/>
            </a:xfrm>
            <a:prstGeom prst="rect">
              <a:avLst/>
            </a:prstGeom>
            <a:noFill/>
          </p:spPr>
          <p:txBody>
            <a:bodyPr wrap="square" rtlCol="0">
              <a:spAutoFit/>
            </a:bodyPr>
            <a:lstStyle/>
            <a:p>
              <a:r>
                <a:rPr lang="fr-FR" dirty="0"/>
                <a:t>A l’échelle du code : </a:t>
              </a:r>
            </a:p>
          </p:txBody>
        </p:sp>
        <p:sp>
          <p:nvSpPr>
            <p:cNvPr id="13" name="Rectangle 12"/>
            <p:cNvSpPr/>
            <p:nvPr/>
          </p:nvSpPr>
          <p:spPr>
            <a:xfrm>
              <a:off x="8051257" y="5213673"/>
              <a:ext cx="3287089" cy="861774"/>
            </a:xfrm>
            <a:prstGeom prst="rect">
              <a:avLst/>
            </a:prstGeom>
          </p:spPr>
          <p:txBody>
            <a:bodyPr wrap="square">
              <a:spAutoFit/>
            </a:bodyPr>
            <a:lstStyle/>
            <a:p>
              <a:r>
                <a:rPr lang="en-US" i="1" dirty="0">
                  <a:latin typeface="Helvetica-LightOblique"/>
                </a:rPr>
                <a:t>The user of software design </a:t>
              </a:r>
              <a:r>
                <a:rPr lang="fr-FR" i="1" dirty="0" err="1">
                  <a:latin typeface="Helvetica-LightOblique"/>
                </a:rPr>
                <a:t>is</a:t>
              </a:r>
              <a:r>
                <a:rPr lang="fr-FR" i="1" dirty="0">
                  <a:latin typeface="Helvetica-LightOblique"/>
                </a:rPr>
                <a:t> the </a:t>
              </a:r>
              <a:r>
                <a:rPr lang="fr-FR" i="1" dirty="0" err="1">
                  <a:latin typeface="Helvetica-LightOblique"/>
                </a:rPr>
                <a:t>developer</a:t>
              </a:r>
              <a:endParaRPr lang="fr-FR" i="1" dirty="0">
                <a:latin typeface="Helvetica-LightOblique"/>
              </a:endParaRPr>
            </a:p>
            <a:p>
              <a:pPr algn="r"/>
              <a:r>
                <a:rPr lang="fr-FR" sz="1400" dirty="0">
                  <a:latin typeface="Helvetica-Light"/>
                </a:rPr>
                <a:t>Alexandru </a:t>
              </a:r>
              <a:r>
                <a:rPr lang="fr-FR" sz="1400" dirty="0" err="1">
                  <a:latin typeface="Helvetica-Light"/>
                </a:rPr>
                <a:t>Bolboaca</a:t>
              </a:r>
              <a:endParaRPr lang="fr-FR" sz="3200" dirty="0"/>
            </a:p>
          </p:txBody>
        </p:sp>
      </p:grpSp>
      <p:sp>
        <p:nvSpPr>
          <p:cNvPr id="16" name="Espace réservé du numéro de diapositive 5"/>
          <p:cNvSpPr>
            <a:spLocks noGrp="1"/>
          </p:cNvSpPr>
          <p:nvPr>
            <p:ph type="sldNum" sz="quarter" idx="12"/>
          </p:nvPr>
        </p:nvSpPr>
        <p:spPr>
          <a:xfrm>
            <a:off x="9164734" y="6433904"/>
            <a:ext cx="1312025" cy="365125"/>
          </a:xfrm>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9310136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97280" y="1181528"/>
            <a:ext cx="10058400" cy="555832"/>
          </a:xfrm>
        </p:spPr>
        <p:txBody>
          <a:bodyPr>
            <a:normAutofit/>
          </a:bodyPr>
          <a:lstStyle/>
          <a:p>
            <a:r>
              <a:rPr lang="fr-FR" sz="3200" dirty="0"/>
              <a:t>Protection contre les erreurs</a:t>
            </a:r>
          </a:p>
        </p:txBody>
      </p:sp>
      <p:sp>
        <p:nvSpPr>
          <p:cNvPr id="8" name="Espace réservé du pied de page 3"/>
          <p:cNvSpPr>
            <a:spLocks noGrp="1"/>
          </p:cNvSpPr>
          <p:nvPr>
            <p:ph type="ftr" sz="quarter" idx="11"/>
          </p:nvPr>
        </p:nvSpPr>
        <p:spPr>
          <a:xfrm>
            <a:off x="7283400" y="6416653"/>
            <a:ext cx="4822804" cy="365125"/>
          </a:xfrm>
        </p:spPr>
        <p:txBody>
          <a:bodyPr/>
          <a:lstStyle/>
          <a:p>
            <a:pPr algn="r"/>
            <a:r>
              <a:rPr lang="en-US" dirty="0"/>
              <a:t>@</a:t>
            </a:r>
            <a:r>
              <a:rPr lang="en-US" dirty="0" err="1"/>
              <a:t>johan_alps</a:t>
            </a:r>
            <a:r>
              <a:rPr lang="en-US" dirty="0"/>
              <a:t> </a:t>
            </a:r>
          </a:p>
          <a:p>
            <a:pPr algn="r"/>
            <a:r>
              <a:rPr lang="en-US" dirty="0"/>
              <a:t>@</a:t>
            </a:r>
            <a:r>
              <a:rPr lang="en-US" dirty="0" err="1"/>
              <a:t>Margauxlergo</a:t>
            </a:r>
            <a:endParaRPr lang="en-US" dirty="0"/>
          </a:p>
        </p:txBody>
      </p:sp>
      <p:pic>
        <p:nvPicPr>
          <p:cNvPr id="9" name="Image 8" descr="File:Twitter bird logo 2012.svg - Wikipedia, the free encyclopedia"/>
          <p:cNvPicPr>
            <a:picLocks noChangeAspect="1"/>
          </p:cNvPicPr>
          <p:nvPr/>
        </p:nvPicPr>
        <p:blipFill>
          <a:blip r:embed="rId3"/>
          <a:stretch>
            <a:fillRect/>
          </a:stretch>
        </p:blipFill>
        <p:spPr>
          <a:xfrm>
            <a:off x="10670876" y="6491533"/>
            <a:ext cx="307362" cy="249868"/>
          </a:xfrm>
          <a:prstGeom prst="rect">
            <a:avLst/>
          </a:prstGeom>
        </p:spPr>
      </p:pic>
      <p:sp>
        <p:nvSpPr>
          <p:cNvPr id="4" name="ZoneTexte 3"/>
          <p:cNvSpPr txBox="1"/>
          <p:nvPr/>
        </p:nvSpPr>
        <p:spPr>
          <a:xfrm>
            <a:off x="1243172" y="1859622"/>
            <a:ext cx="9427703" cy="369332"/>
          </a:xfrm>
          <a:prstGeom prst="rect">
            <a:avLst/>
          </a:prstGeom>
          <a:noFill/>
        </p:spPr>
        <p:txBody>
          <a:bodyPr wrap="square" rtlCol="0">
            <a:spAutoFit/>
          </a:bodyPr>
          <a:lstStyle/>
          <a:p>
            <a:r>
              <a:rPr lang="fr-FR" dirty="0"/>
              <a:t>Moyens pour détecter et prévenir les erreurs</a:t>
            </a:r>
          </a:p>
        </p:txBody>
      </p:sp>
      <p:grpSp>
        <p:nvGrpSpPr>
          <p:cNvPr id="10" name="Groupe 9"/>
          <p:cNvGrpSpPr/>
          <p:nvPr/>
        </p:nvGrpSpPr>
        <p:grpSpPr>
          <a:xfrm>
            <a:off x="10515139" y="287676"/>
            <a:ext cx="1435329" cy="1056651"/>
            <a:chOff x="10515139" y="287676"/>
            <a:chExt cx="1435329" cy="1056651"/>
          </a:xfrm>
        </p:grpSpPr>
        <p:sp>
          <p:nvSpPr>
            <p:cNvPr id="11" name="Ellipse 10"/>
            <p:cNvSpPr/>
            <p:nvPr/>
          </p:nvSpPr>
          <p:spPr>
            <a:xfrm>
              <a:off x="10670875" y="287676"/>
              <a:ext cx="1123858" cy="1017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ZoneTexte 12"/>
            <p:cNvSpPr txBox="1"/>
            <p:nvPr/>
          </p:nvSpPr>
          <p:spPr>
            <a:xfrm>
              <a:off x="10515139" y="420997"/>
              <a:ext cx="1435329" cy="923330"/>
            </a:xfrm>
            <a:prstGeom prst="rect">
              <a:avLst/>
            </a:prstGeom>
            <a:noFill/>
          </p:spPr>
          <p:txBody>
            <a:bodyPr wrap="square" rtlCol="0">
              <a:spAutoFit/>
            </a:bodyPr>
            <a:lstStyle/>
            <a:p>
              <a:pPr algn="ctr"/>
              <a:r>
                <a:rPr lang="fr-FR" dirty="0">
                  <a:solidFill>
                    <a:schemeClr val="bg1"/>
                  </a:solidFill>
                </a:rPr>
                <a:t>Vie </a:t>
              </a:r>
            </a:p>
            <a:p>
              <a:pPr algn="ctr"/>
              <a:r>
                <a:rPr lang="fr-FR" dirty="0">
                  <a:solidFill>
                    <a:schemeClr val="bg1"/>
                  </a:solidFill>
                </a:rPr>
                <a:t>courante</a:t>
              </a:r>
            </a:p>
            <a:p>
              <a:endParaRPr lang="fr-FR" dirty="0"/>
            </a:p>
          </p:txBody>
        </p:sp>
      </p:grpSp>
      <p:pic>
        <p:nvPicPr>
          <p:cNvPr id="15362" name="Picture 2" descr="https://lh6.googleusercontent.com/yy2giM3XSQ6H7oaZDJqCHdYnUZ8uB1oLZp7nZcl7pIYAUwFsjpJEX1KUIAdxFHCuXXO9kBs_k7ImZFt9mGjqpscs8lwNewyxm4fUbxEdObBAR2Wos9FTGzCg4aDN90okOlLrshlQ"/>
          <p:cNvPicPr>
            <a:picLocks noChangeAspect="1" noChangeArrowheads="1"/>
          </p:cNvPicPr>
          <p:nvPr/>
        </p:nvPicPr>
        <p:blipFill rotWithShape="1">
          <a:blip r:embed="rId4">
            <a:extLst>
              <a:ext uri="{28A0092B-C50C-407E-A947-70E740481C1C}">
                <a14:useLocalDpi xmlns:a14="http://schemas.microsoft.com/office/drawing/2010/main" val="0"/>
              </a:ext>
            </a:extLst>
          </a:blip>
          <a:srcRect t="7029" b="1980"/>
          <a:stretch/>
        </p:blipFill>
        <p:spPr bwMode="auto">
          <a:xfrm>
            <a:off x="3923435" y="2351216"/>
            <a:ext cx="4067175" cy="3700792"/>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p:cNvSpPr txBox="1"/>
          <p:nvPr/>
        </p:nvSpPr>
        <p:spPr>
          <a:xfrm>
            <a:off x="1982877" y="319749"/>
            <a:ext cx="2054865" cy="400110"/>
          </a:xfrm>
          <a:prstGeom prst="rect">
            <a:avLst/>
          </a:prstGeom>
          <a:noFill/>
        </p:spPr>
        <p:txBody>
          <a:bodyPr wrap="square" rtlCol="0">
            <a:spAutoFit/>
          </a:bodyPr>
          <a:lstStyle/>
          <a:p>
            <a:r>
              <a:rPr lang="fr-FR" sz="2000" spc="-50" dirty="0">
                <a:solidFill>
                  <a:schemeClr val="tx1">
                    <a:lumMod val="75000"/>
                    <a:lumOff val="25000"/>
                  </a:schemeClr>
                </a:solidFill>
                <a:latin typeface="+mj-lt"/>
                <a:ea typeface="+mj-ea"/>
                <a:cs typeface="+mj-cs"/>
                <a:sym typeface="Wingdings" panose="05000000000000000000" pitchFamily="2" charset="2"/>
              </a:rPr>
              <a:t> Contrôle</a:t>
            </a:r>
            <a:endParaRPr lang="fr-FR" sz="2000" spc="-50" dirty="0">
              <a:solidFill>
                <a:schemeClr val="tx1">
                  <a:lumMod val="75000"/>
                  <a:lumOff val="25000"/>
                </a:schemeClr>
              </a:solidFill>
              <a:latin typeface="+mj-lt"/>
              <a:ea typeface="+mj-ea"/>
              <a:cs typeface="+mj-cs"/>
            </a:endParaRPr>
          </a:p>
        </p:txBody>
      </p:sp>
      <p:grpSp>
        <p:nvGrpSpPr>
          <p:cNvPr id="14" name="Groupe 13"/>
          <p:cNvGrpSpPr/>
          <p:nvPr/>
        </p:nvGrpSpPr>
        <p:grpSpPr>
          <a:xfrm>
            <a:off x="149086" y="26779"/>
            <a:ext cx="1731166" cy="964744"/>
            <a:chOff x="214134" y="34121"/>
            <a:chExt cx="1600200" cy="1021941"/>
          </a:xfrm>
        </p:grpSpPr>
        <p:pic>
          <p:nvPicPr>
            <p:cNvPr id="15" name="Image 14" descr="Screenshot 2016-03-23 17.21.4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134" y="34121"/>
              <a:ext cx="1600200" cy="1021941"/>
            </a:xfrm>
            <a:prstGeom prst="rect">
              <a:avLst/>
            </a:prstGeom>
          </p:spPr>
        </p:pic>
        <p:sp>
          <p:nvSpPr>
            <p:cNvPr id="16" name="Rectangle : coins arrondis 15"/>
            <p:cNvSpPr/>
            <p:nvPr/>
          </p:nvSpPr>
          <p:spPr>
            <a:xfrm>
              <a:off x="1187033" y="512105"/>
              <a:ext cx="491544" cy="2561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7" name="Espace réservé du numéro de diapositive 5"/>
          <p:cNvSpPr>
            <a:spLocks noGrp="1"/>
          </p:cNvSpPr>
          <p:nvPr>
            <p:ph type="sldNum" sz="quarter" idx="12"/>
          </p:nvPr>
        </p:nvSpPr>
        <p:spPr>
          <a:xfrm>
            <a:off x="9164734" y="6433904"/>
            <a:ext cx="1312025" cy="365125"/>
          </a:xfrm>
        </p:spPr>
        <p:txBody>
          <a:bodyPr/>
          <a:lstStyle/>
          <a:p>
            <a:fld id="{6D22F896-40B5-4ADD-8801-0D06FADFA095}" type="slidenum">
              <a:rPr lang="en-US" smtClean="0"/>
              <a:t>30</a:t>
            </a:fld>
            <a:endParaRPr lang="en-US" dirty="0"/>
          </a:p>
        </p:txBody>
      </p:sp>
    </p:spTree>
    <p:extLst>
      <p:ext uri="{BB962C8B-B14F-4D97-AF65-F5344CB8AC3E}">
        <p14:creationId xmlns:p14="http://schemas.microsoft.com/office/powerpoint/2010/main" val="380408289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97280" y="1181528"/>
            <a:ext cx="10058400" cy="555832"/>
          </a:xfrm>
        </p:spPr>
        <p:txBody>
          <a:bodyPr>
            <a:normAutofit/>
          </a:bodyPr>
          <a:lstStyle/>
          <a:p>
            <a:r>
              <a:rPr lang="fr-FR" sz="3200" dirty="0"/>
              <a:t>Protection contre les erreurs</a:t>
            </a:r>
          </a:p>
        </p:txBody>
      </p:sp>
      <p:sp>
        <p:nvSpPr>
          <p:cNvPr id="8" name="Espace réservé du pied de page 3"/>
          <p:cNvSpPr>
            <a:spLocks noGrp="1"/>
          </p:cNvSpPr>
          <p:nvPr>
            <p:ph type="ftr" sz="quarter" idx="11"/>
          </p:nvPr>
        </p:nvSpPr>
        <p:spPr>
          <a:xfrm>
            <a:off x="7283400" y="6416653"/>
            <a:ext cx="4822804" cy="365125"/>
          </a:xfrm>
        </p:spPr>
        <p:txBody>
          <a:bodyPr/>
          <a:lstStyle/>
          <a:p>
            <a:pPr algn="r"/>
            <a:r>
              <a:rPr lang="en-US" dirty="0"/>
              <a:t>@</a:t>
            </a:r>
            <a:r>
              <a:rPr lang="en-US" dirty="0" err="1"/>
              <a:t>johan_alps</a:t>
            </a:r>
            <a:r>
              <a:rPr lang="en-US" dirty="0"/>
              <a:t> </a:t>
            </a:r>
          </a:p>
          <a:p>
            <a:pPr algn="r"/>
            <a:r>
              <a:rPr lang="en-US" dirty="0"/>
              <a:t>@</a:t>
            </a:r>
            <a:r>
              <a:rPr lang="en-US" dirty="0" err="1"/>
              <a:t>Margauxlergo</a:t>
            </a:r>
            <a:endParaRPr lang="en-US" dirty="0"/>
          </a:p>
        </p:txBody>
      </p:sp>
      <p:pic>
        <p:nvPicPr>
          <p:cNvPr id="9" name="Image 8" descr="File:Twitter bird logo 2012.svg - Wikipedia, the free encyclopedia"/>
          <p:cNvPicPr>
            <a:picLocks noChangeAspect="1"/>
          </p:cNvPicPr>
          <p:nvPr/>
        </p:nvPicPr>
        <p:blipFill>
          <a:blip r:embed="rId3"/>
          <a:stretch>
            <a:fillRect/>
          </a:stretch>
        </p:blipFill>
        <p:spPr>
          <a:xfrm>
            <a:off x="10670876" y="6491533"/>
            <a:ext cx="307362" cy="249868"/>
          </a:xfrm>
          <a:prstGeom prst="rect">
            <a:avLst/>
          </a:prstGeom>
        </p:spPr>
      </p:pic>
      <p:sp>
        <p:nvSpPr>
          <p:cNvPr id="4" name="ZoneTexte 3"/>
          <p:cNvSpPr txBox="1"/>
          <p:nvPr/>
        </p:nvSpPr>
        <p:spPr>
          <a:xfrm>
            <a:off x="1243172" y="1859622"/>
            <a:ext cx="9427703" cy="369332"/>
          </a:xfrm>
          <a:prstGeom prst="rect">
            <a:avLst/>
          </a:prstGeom>
          <a:noFill/>
        </p:spPr>
        <p:txBody>
          <a:bodyPr wrap="square" rtlCol="0">
            <a:spAutoFit/>
          </a:bodyPr>
          <a:lstStyle/>
          <a:p>
            <a:r>
              <a:rPr lang="fr-FR" dirty="0"/>
              <a:t>Moyens pour détecter et prévenir les erreurs</a:t>
            </a:r>
          </a:p>
        </p:txBody>
      </p:sp>
      <p:sp>
        <p:nvSpPr>
          <p:cNvPr id="12" name="Ellipse 11"/>
          <p:cNvSpPr/>
          <p:nvPr/>
        </p:nvSpPr>
        <p:spPr>
          <a:xfrm>
            <a:off x="10670875" y="287676"/>
            <a:ext cx="1123858" cy="1017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Écrans</a:t>
            </a:r>
          </a:p>
        </p:txBody>
      </p:sp>
      <p:pic>
        <p:nvPicPr>
          <p:cNvPr id="5" name="Image 4"/>
          <p:cNvPicPr>
            <a:picLocks noChangeAspect="1"/>
          </p:cNvPicPr>
          <p:nvPr/>
        </p:nvPicPr>
        <p:blipFill>
          <a:blip r:embed="rId4"/>
          <a:stretch>
            <a:fillRect/>
          </a:stretch>
        </p:blipFill>
        <p:spPr>
          <a:xfrm>
            <a:off x="258184" y="2409888"/>
            <a:ext cx="6276190" cy="3095238"/>
          </a:xfrm>
          <a:prstGeom prst="rect">
            <a:avLst/>
          </a:prstGeom>
          <a:ln w="19050">
            <a:solidFill>
              <a:schemeClr val="accent2"/>
            </a:solidFill>
          </a:ln>
        </p:spPr>
      </p:pic>
      <p:pic>
        <p:nvPicPr>
          <p:cNvPr id="6" name="Image 5"/>
          <p:cNvPicPr>
            <a:picLocks noChangeAspect="1"/>
          </p:cNvPicPr>
          <p:nvPr/>
        </p:nvPicPr>
        <p:blipFill>
          <a:blip r:embed="rId5"/>
          <a:stretch>
            <a:fillRect/>
          </a:stretch>
        </p:blipFill>
        <p:spPr>
          <a:xfrm>
            <a:off x="6720827" y="2409888"/>
            <a:ext cx="5161905" cy="1838095"/>
          </a:xfrm>
          <a:prstGeom prst="rect">
            <a:avLst/>
          </a:prstGeom>
          <a:ln w="19050">
            <a:solidFill>
              <a:schemeClr val="accent2"/>
            </a:solidFill>
          </a:ln>
        </p:spPr>
      </p:pic>
      <p:sp>
        <p:nvSpPr>
          <p:cNvPr id="15" name="ZoneTexte 14"/>
          <p:cNvSpPr txBox="1"/>
          <p:nvPr/>
        </p:nvSpPr>
        <p:spPr>
          <a:xfrm>
            <a:off x="664631" y="5566668"/>
            <a:ext cx="1157081" cy="584775"/>
          </a:xfrm>
          <a:prstGeom prst="rect">
            <a:avLst/>
          </a:prstGeom>
          <a:noFill/>
        </p:spPr>
        <p:txBody>
          <a:bodyPr wrap="square" rtlCol="0">
            <a:spAutoFit/>
          </a:bodyPr>
          <a:lstStyle/>
          <a:p>
            <a:pPr algn="ctr"/>
            <a:r>
              <a:rPr lang="fr-FR" sz="1600" dirty="0"/>
              <a:t>Google Agenda</a:t>
            </a:r>
          </a:p>
        </p:txBody>
      </p:sp>
      <p:sp>
        <p:nvSpPr>
          <p:cNvPr id="16" name="ZoneTexte 15"/>
          <p:cNvSpPr txBox="1"/>
          <p:nvPr/>
        </p:nvSpPr>
        <p:spPr>
          <a:xfrm>
            <a:off x="8321937" y="4397624"/>
            <a:ext cx="1959684" cy="584775"/>
          </a:xfrm>
          <a:prstGeom prst="rect">
            <a:avLst/>
          </a:prstGeom>
          <a:noFill/>
        </p:spPr>
        <p:txBody>
          <a:bodyPr wrap="square" rtlCol="0">
            <a:spAutoFit/>
          </a:bodyPr>
          <a:lstStyle/>
          <a:p>
            <a:pPr algn="ctr"/>
            <a:r>
              <a:rPr lang="fr-FR" sz="1600" dirty="0"/>
              <a:t>Suppression groupée dans Gmail</a:t>
            </a:r>
          </a:p>
        </p:txBody>
      </p:sp>
      <p:pic>
        <p:nvPicPr>
          <p:cNvPr id="7" name="Image 6"/>
          <p:cNvPicPr>
            <a:picLocks noChangeAspect="1"/>
          </p:cNvPicPr>
          <p:nvPr/>
        </p:nvPicPr>
        <p:blipFill>
          <a:blip r:embed="rId6"/>
          <a:stretch>
            <a:fillRect/>
          </a:stretch>
        </p:blipFill>
        <p:spPr>
          <a:xfrm>
            <a:off x="2021513" y="4507824"/>
            <a:ext cx="4428571" cy="1800000"/>
          </a:xfrm>
          <a:prstGeom prst="rect">
            <a:avLst/>
          </a:prstGeom>
        </p:spPr>
      </p:pic>
      <p:pic>
        <p:nvPicPr>
          <p:cNvPr id="19" name="Image 18"/>
          <p:cNvPicPr>
            <a:picLocks noChangeAspect="1"/>
          </p:cNvPicPr>
          <p:nvPr/>
        </p:nvPicPr>
        <p:blipFill>
          <a:blip r:embed="rId7">
            <a:duotone>
              <a:schemeClr val="accent4">
                <a:shade val="45000"/>
                <a:satMod val="135000"/>
              </a:schemeClr>
              <a:prstClr val="white"/>
            </a:duotone>
          </a:blip>
          <a:stretch>
            <a:fillRect/>
          </a:stretch>
        </p:blipFill>
        <p:spPr>
          <a:xfrm>
            <a:off x="8007588" y="4544953"/>
            <a:ext cx="290115" cy="290115"/>
          </a:xfrm>
          <a:prstGeom prst="rect">
            <a:avLst/>
          </a:prstGeom>
        </p:spPr>
      </p:pic>
      <p:pic>
        <p:nvPicPr>
          <p:cNvPr id="21" name="Image 20"/>
          <p:cNvPicPr>
            <a:picLocks noChangeAspect="1"/>
          </p:cNvPicPr>
          <p:nvPr/>
        </p:nvPicPr>
        <p:blipFill>
          <a:blip r:embed="rId7">
            <a:duotone>
              <a:schemeClr val="accent4">
                <a:shade val="45000"/>
                <a:satMod val="135000"/>
              </a:schemeClr>
              <a:prstClr val="white"/>
            </a:duotone>
          </a:blip>
          <a:stretch>
            <a:fillRect/>
          </a:stretch>
        </p:blipFill>
        <p:spPr>
          <a:xfrm>
            <a:off x="477218" y="5713997"/>
            <a:ext cx="290115" cy="290115"/>
          </a:xfrm>
          <a:prstGeom prst="rect">
            <a:avLst/>
          </a:prstGeom>
        </p:spPr>
      </p:pic>
      <p:sp>
        <p:nvSpPr>
          <p:cNvPr id="17" name="ZoneTexte 16"/>
          <p:cNvSpPr txBox="1"/>
          <p:nvPr/>
        </p:nvSpPr>
        <p:spPr>
          <a:xfrm>
            <a:off x="1982877" y="319749"/>
            <a:ext cx="2054865" cy="400110"/>
          </a:xfrm>
          <a:prstGeom prst="rect">
            <a:avLst/>
          </a:prstGeom>
          <a:noFill/>
        </p:spPr>
        <p:txBody>
          <a:bodyPr wrap="square" rtlCol="0">
            <a:spAutoFit/>
          </a:bodyPr>
          <a:lstStyle/>
          <a:p>
            <a:r>
              <a:rPr lang="fr-FR" sz="2000" spc="-50" dirty="0">
                <a:solidFill>
                  <a:schemeClr val="tx1">
                    <a:lumMod val="75000"/>
                    <a:lumOff val="25000"/>
                  </a:schemeClr>
                </a:solidFill>
                <a:latin typeface="+mj-lt"/>
                <a:ea typeface="+mj-ea"/>
                <a:cs typeface="+mj-cs"/>
                <a:sym typeface="Wingdings" panose="05000000000000000000" pitchFamily="2" charset="2"/>
              </a:rPr>
              <a:t> Contrôle</a:t>
            </a:r>
            <a:endParaRPr lang="fr-FR" sz="2000" spc="-50" dirty="0">
              <a:solidFill>
                <a:schemeClr val="tx1">
                  <a:lumMod val="75000"/>
                  <a:lumOff val="25000"/>
                </a:schemeClr>
              </a:solidFill>
              <a:latin typeface="+mj-lt"/>
              <a:ea typeface="+mj-ea"/>
              <a:cs typeface="+mj-cs"/>
            </a:endParaRPr>
          </a:p>
        </p:txBody>
      </p:sp>
      <p:grpSp>
        <p:nvGrpSpPr>
          <p:cNvPr id="18" name="Groupe 17"/>
          <p:cNvGrpSpPr/>
          <p:nvPr/>
        </p:nvGrpSpPr>
        <p:grpSpPr>
          <a:xfrm>
            <a:off x="149086" y="26779"/>
            <a:ext cx="1731166" cy="964744"/>
            <a:chOff x="214134" y="34121"/>
            <a:chExt cx="1600200" cy="1021941"/>
          </a:xfrm>
        </p:grpSpPr>
        <p:pic>
          <p:nvPicPr>
            <p:cNvPr id="20" name="Image 19" descr="Screenshot 2016-03-23 17.21.49.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4134" y="34121"/>
              <a:ext cx="1600200" cy="1021941"/>
            </a:xfrm>
            <a:prstGeom prst="rect">
              <a:avLst/>
            </a:prstGeom>
          </p:spPr>
        </p:pic>
        <p:sp>
          <p:nvSpPr>
            <p:cNvPr id="22" name="Rectangle : coins arrondis 21"/>
            <p:cNvSpPr/>
            <p:nvPr/>
          </p:nvSpPr>
          <p:spPr>
            <a:xfrm>
              <a:off x="1187033" y="512105"/>
              <a:ext cx="491544" cy="2561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3" name="Espace réservé du numéro de diapositive 5"/>
          <p:cNvSpPr>
            <a:spLocks noGrp="1"/>
          </p:cNvSpPr>
          <p:nvPr>
            <p:ph type="sldNum" sz="quarter" idx="12"/>
          </p:nvPr>
        </p:nvSpPr>
        <p:spPr>
          <a:xfrm>
            <a:off x="9164734" y="6433904"/>
            <a:ext cx="1312025" cy="365125"/>
          </a:xfrm>
        </p:spPr>
        <p:txBody>
          <a:bodyPr/>
          <a:lstStyle/>
          <a:p>
            <a:fld id="{6D22F896-40B5-4ADD-8801-0D06FADFA095}" type="slidenum">
              <a:rPr lang="en-US" smtClean="0"/>
              <a:t>31</a:t>
            </a:fld>
            <a:endParaRPr lang="en-US" dirty="0"/>
          </a:p>
        </p:txBody>
      </p:sp>
    </p:spTree>
    <p:extLst>
      <p:ext uri="{BB962C8B-B14F-4D97-AF65-F5344CB8AC3E}">
        <p14:creationId xmlns:p14="http://schemas.microsoft.com/office/powerpoint/2010/main" val="344869418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97280" y="1181528"/>
            <a:ext cx="10058400" cy="555832"/>
          </a:xfrm>
        </p:spPr>
        <p:txBody>
          <a:bodyPr>
            <a:normAutofit/>
          </a:bodyPr>
          <a:lstStyle/>
          <a:p>
            <a:r>
              <a:rPr lang="fr-FR" sz="3200" dirty="0"/>
              <a:t>Protection contre les erreurs</a:t>
            </a:r>
          </a:p>
        </p:txBody>
      </p:sp>
      <p:sp>
        <p:nvSpPr>
          <p:cNvPr id="8" name="Espace réservé du pied de page 3"/>
          <p:cNvSpPr>
            <a:spLocks noGrp="1"/>
          </p:cNvSpPr>
          <p:nvPr>
            <p:ph type="ftr" sz="quarter" idx="11"/>
          </p:nvPr>
        </p:nvSpPr>
        <p:spPr>
          <a:xfrm>
            <a:off x="7283400" y="6416653"/>
            <a:ext cx="4822804" cy="365125"/>
          </a:xfrm>
        </p:spPr>
        <p:txBody>
          <a:bodyPr/>
          <a:lstStyle/>
          <a:p>
            <a:pPr algn="r"/>
            <a:r>
              <a:rPr lang="en-US" dirty="0"/>
              <a:t>@</a:t>
            </a:r>
            <a:r>
              <a:rPr lang="en-US" dirty="0" err="1"/>
              <a:t>johan_alps</a:t>
            </a:r>
            <a:r>
              <a:rPr lang="en-US" dirty="0"/>
              <a:t> </a:t>
            </a:r>
          </a:p>
          <a:p>
            <a:pPr algn="r"/>
            <a:r>
              <a:rPr lang="en-US" dirty="0"/>
              <a:t>@</a:t>
            </a:r>
            <a:r>
              <a:rPr lang="en-US" dirty="0" err="1"/>
              <a:t>Margauxlergo</a:t>
            </a:r>
            <a:endParaRPr lang="en-US" dirty="0"/>
          </a:p>
        </p:txBody>
      </p:sp>
      <p:pic>
        <p:nvPicPr>
          <p:cNvPr id="9" name="Image 8" descr="File:Twitter bird logo 2012.svg - Wikipedia, the free encyclopedia"/>
          <p:cNvPicPr>
            <a:picLocks noChangeAspect="1"/>
          </p:cNvPicPr>
          <p:nvPr/>
        </p:nvPicPr>
        <p:blipFill>
          <a:blip r:embed="rId3"/>
          <a:stretch>
            <a:fillRect/>
          </a:stretch>
        </p:blipFill>
        <p:spPr>
          <a:xfrm>
            <a:off x="10670876" y="6491533"/>
            <a:ext cx="307362" cy="249868"/>
          </a:xfrm>
          <a:prstGeom prst="rect">
            <a:avLst/>
          </a:prstGeom>
        </p:spPr>
      </p:pic>
      <p:sp>
        <p:nvSpPr>
          <p:cNvPr id="4" name="ZoneTexte 3"/>
          <p:cNvSpPr txBox="1"/>
          <p:nvPr/>
        </p:nvSpPr>
        <p:spPr>
          <a:xfrm>
            <a:off x="1243172" y="1859622"/>
            <a:ext cx="9427703" cy="369332"/>
          </a:xfrm>
          <a:prstGeom prst="rect">
            <a:avLst/>
          </a:prstGeom>
          <a:noFill/>
        </p:spPr>
        <p:txBody>
          <a:bodyPr wrap="square" rtlCol="0">
            <a:spAutoFit/>
          </a:bodyPr>
          <a:lstStyle/>
          <a:p>
            <a:r>
              <a:rPr lang="fr-FR" dirty="0"/>
              <a:t>Moyens pour corriger les erreurs</a:t>
            </a:r>
          </a:p>
        </p:txBody>
      </p:sp>
      <p:sp>
        <p:nvSpPr>
          <p:cNvPr id="12" name="Ellipse 11"/>
          <p:cNvSpPr/>
          <p:nvPr/>
        </p:nvSpPr>
        <p:spPr>
          <a:xfrm>
            <a:off x="10670875" y="287676"/>
            <a:ext cx="1123858" cy="1017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Code</a:t>
            </a:r>
          </a:p>
        </p:txBody>
      </p:sp>
      <p:sp>
        <p:nvSpPr>
          <p:cNvPr id="7" name="Rectangle : coins arrondis 6"/>
          <p:cNvSpPr/>
          <p:nvPr/>
        </p:nvSpPr>
        <p:spPr>
          <a:xfrm>
            <a:off x="484092" y="2450551"/>
            <a:ext cx="11177195" cy="113174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 coins arrondis 17"/>
          <p:cNvSpPr/>
          <p:nvPr/>
        </p:nvSpPr>
        <p:spPr>
          <a:xfrm>
            <a:off x="484092" y="4027128"/>
            <a:ext cx="11177195" cy="1884628"/>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p:cNvSpPr txBox="1"/>
          <p:nvPr/>
        </p:nvSpPr>
        <p:spPr>
          <a:xfrm>
            <a:off x="1982877" y="319749"/>
            <a:ext cx="2054865" cy="400110"/>
          </a:xfrm>
          <a:prstGeom prst="rect">
            <a:avLst/>
          </a:prstGeom>
          <a:noFill/>
        </p:spPr>
        <p:txBody>
          <a:bodyPr wrap="square" rtlCol="0">
            <a:spAutoFit/>
          </a:bodyPr>
          <a:lstStyle/>
          <a:p>
            <a:r>
              <a:rPr lang="fr-FR" sz="2000" spc="-50" dirty="0">
                <a:solidFill>
                  <a:schemeClr val="tx1">
                    <a:lumMod val="75000"/>
                    <a:lumOff val="25000"/>
                  </a:schemeClr>
                </a:solidFill>
                <a:latin typeface="+mj-lt"/>
                <a:ea typeface="+mj-ea"/>
                <a:cs typeface="+mj-cs"/>
                <a:sym typeface="Wingdings" panose="05000000000000000000" pitchFamily="2" charset="2"/>
              </a:rPr>
              <a:t> Contrôle</a:t>
            </a:r>
            <a:endParaRPr lang="fr-FR" sz="2000" spc="-50" dirty="0">
              <a:solidFill>
                <a:schemeClr val="tx1">
                  <a:lumMod val="75000"/>
                  <a:lumOff val="25000"/>
                </a:schemeClr>
              </a:solidFill>
              <a:latin typeface="+mj-lt"/>
              <a:ea typeface="+mj-ea"/>
              <a:cs typeface="+mj-cs"/>
            </a:endParaRPr>
          </a:p>
        </p:txBody>
      </p:sp>
      <p:grpSp>
        <p:nvGrpSpPr>
          <p:cNvPr id="16" name="Groupe 15"/>
          <p:cNvGrpSpPr/>
          <p:nvPr/>
        </p:nvGrpSpPr>
        <p:grpSpPr>
          <a:xfrm>
            <a:off x="149086" y="26779"/>
            <a:ext cx="1731166" cy="964744"/>
            <a:chOff x="214134" y="34121"/>
            <a:chExt cx="1600200" cy="1021941"/>
          </a:xfrm>
        </p:grpSpPr>
        <p:pic>
          <p:nvPicPr>
            <p:cNvPr id="19" name="Image 18" descr="Screenshot 2016-03-23 17.21.4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134" y="34121"/>
              <a:ext cx="1600200" cy="1021941"/>
            </a:xfrm>
            <a:prstGeom prst="rect">
              <a:avLst/>
            </a:prstGeom>
          </p:spPr>
        </p:pic>
        <p:sp>
          <p:nvSpPr>
            <p:cNvPr id="20" name="Rectangle : coins arrondis 19"/>
            <p:cNvSpPr/>
            <p:nvPr/>
          </p:nvSpPr>
          <p:spPr>
            <a:xfrm>
              <a:off x="1187033" y="512105"/>
              <a:ext cx="491544" cy="2561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3" name="Image 2" descr="Screenshot 2016-11-14 00.40.0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1552" y="2700712"/>
            <a:ext cx="9668590" cy="508404"/>
          </a:xfrm>
          <a:prstGeom prst="rect">
            <a:avLst/>
          </a:prstGeom>
        </p:spPr>
      </p:pic>
      <p:pic>
        <p:nvPicPr>
          <p:cNvPr id="5" name="Image 4" descr="Screenshot 2016-11-14 00.40.4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2036" y="4153882"/>
            <a:ext cx="10334330" cy="1587058"/>
          </a:xfrm>
          <a:prstGeom prst="rect">
            <a:avLst/>
          </a:prstGeom>
        </p:spPr>
      </p:pic>
      <p:sp>
        <p:nvSpPr>
          <p:cNvPr id="17" name="Espace réservé du numéro de diapositive 5"/>
          <p:cNvSpPr>
            <a:spLocks noGrp="1"/>
          </p:cNvSpPr>
          <p:nvPr>
            <p:ph type="sldNum" sz="quarter" idx="12"/>
          </p:nvPr>
        </p:nvSpPr>
        <p:spPr>
          <a:xfrm>
            <a:off x="9164734" y="6433904"/>
            <a:ext cx="1312025" cy="365125"/>
          </a:xfrm>
        </p:spPr>
        <p:txBody>
          <a:bodyPr/>
          <a:lstStyle/>
          <a:p>
            <a:fld id="{6D22F896-40B5-4ADD-8801-0D06FADFA095}" type="slidenum">
              <a:rPr lang="en-US" smtClean="0"/>
              <a:t>32</a:t>
            </a:fld>
            <a:endParaRPr lang="en-US" dirty="0"/>
          </a:p>
        </p:txBody>
      </p:sp>
      <p:sp>
        <p:nvSpPr>
          <p:cNvPr id="21" name="ZoneTexte 20"/>
          <p:cNvSpPr txBox="1"/>
          <p:nvPr/>
        </p:nvSpPr>
        <p:spPr>
          <a:xfrm rot="21052152">
            <a:off x="2412436" y="2449737"/>
            <a:ext cx="7122927" cy="923330"/>
          </a:xfrm>
          <a:prstGeom prst="rect">
            <a:avLst/>
          </a:prstGeom>
          <a:solidFill>
            <a:schemeClr val="bg1"/>
          </a:solidFill>
        </p:spPr>
        <p:txBody>
          <a:bodyPr wrap="square" rtlCol="0">
            <a:spAutoFit/>
          </a:bodyPr>
          <a:lstStyle/>
          <a:p>
            <a:r>
              <a:rPr lang="fr-FR" sz="5400" dirty="0"/>
              <a:t>Encapsuler primitives</a:t>
            </a:r>
          </a:p>
        </p:txBody>
      </p:sp>
    </p:spTree>
    <p:extLst>
      <p:ext uri="{BB962C8B-B14F-4D97-AF65-F5344CB8AC3E}">
        <p14:creationId xmlns:p14="http://schemas.microsoft.com/office/powerpoint/2010/main" val="42228201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Screenshot 2016-11-14 00.45.4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7847" y="2387479"/>
            <a:ext cx="7415317" cy="3559943"/>
          </a:xfrm>
          <a:prstGeom prst="rect">
            <a:avLst/>
          </a:prstGeom>
        </p:spPr>
      </p:pic>
      <p:sp>
        <p:nvSpPr>
          <p:cNvPr id="2" name="Titre 1"/>
          <p:cNvSpPr>
            <a:spLocks noGrp="1"/>
          </p:cNvSpPr>
          <p:nvPr>
            <p:ph type="title"/>
          </p:nvPr>
        </p:nvSpPr>
        <p:spPr>
          <a:xfrm>
            <a:off x="1097280" y="1181528"/>
            <a:ext cx="10058400" cy="555832"/>
          </a:xfrm>
        </p:spPr>
        <p:txBody>
          <a:bodyPr>
            <a:normAutofit/>
          </a:bodyPr>
          <a:lstStyle/>
          <a:p>
            <a:r>
              <a:rPr lang="fr-FR" sz="3200" dirty="0"/>
              <a:t>Protection contre les erreurs</a:t>
            </a:r>
          </a:p>
        </p:txBody>
      </p:sp>
      <p:sp>
        <p:nvSpPr>
          <p:cNvPr id="8" name="Espace réservé du pied de page 3"/>
          <p:cNvSpPr>
            <a:spLocks noGrp="1"/>
          </p:cNvSpPr>
          <p:nvPr>
            <p:ph type="ftr" sz="quarter" idx="11"/>
          </p:nvPr>
        </p:nvSpPr>
        <p:spPr>
          <a:xfrm>
            <a:off x="7283400" y="6416653"/>
            <a:ext cx="4822804" cy="365125"/>
          </a:xfrm>
        </p:spPr>
        <p:txBody>
          <a:bodyPr/>
          <a:lstStyle/>
          <a:p>
            <a:pPr algn="r"/>
            <a:r>
              <a:rPr lang="en-US" dirty="0"/>
              <a:t>@</a:t>
            </a:r>
            <a:r>
              <a:rPr lang="en-US" dirty="0" err="1"/>
              <a:t>johan_alps</a:t>
            </a:r>
            <a:r>
              <a:rPr lang="en-US" dirty="0"/>
              <a:t> </a:t>
            </a:r>
          </a:p>
          <a:p>
            <a:pPr algn="r"/>
            <a:r>
              <a:rPr lang="en-US" dirty="0"/>
              <a:t>@</a:t>
            </a:r>
            <a:r>
              <a:rPr lang="en-US" dirty="0" err="1"/>
              <a:t>Margauxlergo</a:t>
            </a:r>
            <a:endParaRPr lang="en-US" dirty="0"/>
          </a:p>
        </p:txBody>
      </p:sp>
      <p:pic>
        <p:nvPicPr>
          <p:cNvPr id="9" name="Image 8" descr="File:Twitter bird logo 2012.svg - Wikipedia, the free encyclopedia"/>
          <p:cNvPicPr>
            <a:picLocks noChangeAspect="1"/>
          </p:cNvPicPr>
          <p:nvPr/>
        </p:nvPicPr>
        <p:blipFill>
          <a:blip r:embed="rId4"/>
          <a:stretch>
            <a:fillRect/>
          </a:stretch>
        </p:blipFill>
        <p:spPr>
          <a:xfrm>
            <a:off x="10670876" y="6491533"/>
            <a:ext cx="307362" cy="249868"/>
          </a:xfrm>
          <a:prstGeom prst="rect">
            <a:avLst/>
          </a:prstGeom>
        </p:spPr>
      </p:pic>
      <p:sp>
        <p:nvSpPr>
          <p:cNvPr id="4" name="ZoneTexte 3"/>
          <p:cNvSpPr txBox="1"/>
          <p:nvPr/>
        </p:nvSpPr>
        <p:spPr>
          <a:xfrm>
            <a:off x="1243172" y="1859622"/>
            <a:ext cx="9427703" cy="369332"/>
          </a:xfrm>
          <a:prstGeom prst="rect">
            <a:avLst/>
          </a:prstGeom>
          <a:noFill/>
        </p:spPr>
        <p:txBody>
          <a:bodyPr wrap="square" rtlCol="0">
            <a:spAutoFit/>
          </a:bodyPr>
          <a:lstStyle/>
          <a:p>
            <a:r>
              <a:rPr lang="fr-FR" dirty="0"/>
              <a:t>Rendre impossible l’erreur</a:t>
            </a:r>
          </a:p>
        </p:txBody>
      </p:sp>
      <p:sp>
        <p:nvSpPr>
          <p:cNvPr id="12" name="Ellipse 11"/>
          <p:cNvSpPr/>
          <p:nvPr/>
        </p:nvSpPr>
        <p:spPr>
          <a:xfrm>
            <a:off x="10670875" y="287676"/>
            <a:ext cx="1123858" cy="1017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Code</a:t>
            </a:r>
          </a:p>
        </p:txBody>
      </p:sp>
      <p:sp>
        <p:nvSpPr>
          <p:cNvPr id="18" name="Rectangle : coins arrondis 17"/>
          <p:cNvSpPr/>
          <p:nvPr/>
        </p:nvSpPr>
        <p:spPr>
          <a:xfrm>
            <a:off x="670927" y="2336423"/>
            <a:ext cx="10990360" cy="3575333"/>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p:cNvSpPr txBox="1"/>
          <p:nvPr/>
        </p:nvSpPr>
        <p:spPr>
          <a:xfrm>
            <a:off x="1982877" y="319749"/>
            <a:ext cx="2054865" cy="400110"/>
          </a:xfrm>
          <a:prstGeom prst="rect">
            <a:avLst/>
          </a:prstGeom>
          <a:noFill/>
        </p:spPr>
        <p:txBody>
          <a:bodyPr wrap="square" rtlCol="0">
            <a:spAutoFit/>
          </a:bodyPr>
          <a:lstStyle/>
          <a:p>
            <a:r>
              <a:rPr lang="fr-FR" sz="2000" spc="-50" dirty="0">
                <a:solidFill>
                  <a:schemeClr val="tx1">
                    <a:lumMod val="75000"/>
                    <a:lumOff val="25000"/>
                  </a:schemeClr>
                </a:solidFill>
                <a:latin typeface="+mj-lt"/>
                <a:ea typeface="+mj-ea"/>
                <a:cs typeface="+mj-cs"/>
                <a:sym typeface="Wingdings" panose="05000000000000000000" pitchFamily="2" charset="2"/>
              </a:rPr>
              <a:t> Contrôle</a:t>
            </a:r>
            <a:endParaRPr lang="fr-FR" sz="2000" spc="-50" dirty="0">
              <a:solidFill>
                <a:schemeClr val="tx1">
                  <a:lumMod val="75000"/>
                  <a:lumOff val="25000"/>
                </a:schemeClr>
              </a:solidFill>
              <a:latin typeface="+mj-lt"/>
              <a:ea typeface="+mj-ea"/>
              <a:cs typeface="+mj-cs"/>
            </a:endParaRPr>
          </a:p>
        </p:txBody>
      </p:sp>
      <p:grpSp>
        <p:nvGrpSpPr>
          <p:cNvPr id="11" name="Groupe 10"/>
          <p:cNvGrpSpPr/>
          <p:nvPr/>
        </p:nvGrpSpPr>
        <p:grpSpPr>
          <a:xfrm>
            <a:off x="149086" y="26779"/>
            <a:ext cx="1731166" cy="964744"/>
            <a:chOff x="214134" y="34121"/>
            <a:chExt cx="1600200" cy="1021941"/>
          </a:xfrm>
        </p:grpSpPr>
        <p:pic>
          <p:nvPicPr>
            <p:cNvPr id="13" name="Image 12" descr="Screenshot 2016-03-23 17.21.4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134" y="34121"/>
              <a:ext cx="1600200" cy="1021941"/>
            </a:xfrm>
            <a:prstGeom prst="rect">
              <a:avLst/>
            </a:prstGeom>
          </p:spPr>
        </p:pic>
        <p:sp>
          <p:nvSpPr>
            <p:cNvPr id="14" name="Rectangle : coins arrondis 13"/>
            <p:cNvSpPr/>
            <p:nvPr/>
          </p:nvSpPr>
          <p:spPr>
            <a:xfrm>
              <a:off x="1187033" y="512105"/>
              <a:ext cx="491544" cy="2561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5" name="ZoneTexte 14"/>
          <p:cNvSpPr txBox="1"/>
          <p:nvPr/>
        </p:nvSpPr>
        <p:spPr>
          <a:xfrm rot="21052152">
            <a:off x="1470158" y="2392959"/>
            <a:ext cx="7122927" cy="1446550"/>
          </a:xfrm>
          <a:prstGeom prst="rect">
            <a:avLst/>
          </a:prstGeom>
          <a:solidFill>
            <a:schemeClr val="bg1"/>
          </a:solidFill>
        </p:spPr>
        <p:txBody>
          <a:bodyPr wrap="square" rtlCol="0">
            <a:spAutoFit/>
          </a:bodyPr>
          <a:lstStyle/>
          <a:p>
            <a:r>
              <a:rPr lang="fr-FR" sz="4400" dirty="0"/>
              <a:t>Paramètres obligatoires dans le constructeur</a:t>
            </a:r>
          </a:p>
        </p:txBody>
      </p:sp>
      <p:sp>
        <p:nvSpPr>
          <p:cNvPr id="16" name="Espace réservé du numéro de diapositive 5"/>
          <p:cNvSpPr>
            <a:spLocks noGrp="1"/>
          </p:cNvSpPr>
          <p:nvPr>
            <p:ph type="sldNum" sz="quarter" idx="12"/>
          </p:nvPr>
        </p:nvSpPr>
        <p:spPr>
          <a:xfrm>
            <a:off x="9164734" y="6433904"/>
            <a:ext cx="1312025" cy="365125"/>
          </a:xfrm>
        </p:spPr>
        <p:txBody>
          <a:bodyPr/>
          <a:lstStyle/>
          <a:p>
            <a:fld id="{6D22F896-40B5-4ADD-8801-0D06FADFA095}" type="slidenum">
              <a:rPr lang="en-US" smtClean="0"/>
              <a:t>33</a:t>
            </a:fld>
            <a:endParaRPr lang="en-US" dirty="0"/>
          </a:p>
        </p:txBody>
      </p:sp>
    </p:spTree>
    <p:extLst>
      <p:ext uri="{BB962C8B-B14F-4D97-AF65-F5344CB8AC3E}">
        <p14:creationId xmlns:p14="http://schemas.microsoft.com/office/powerpoint/2010/main" val="1187730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97280" y="1181528"/>
            <a:ext cx="10058400" cy="555832"/>
          </a:xfrm>
        </p:spPr>
        <p:txBody>
          <a:bodyPr>
            <a:normAutofit/>
          </a:bodyPr>
          <a:lstStyle/>
          <a:p>
            <a:r>
              <a:rPr lang="fr-FR" sz="3200" dirty="0"/>
              <a:t>Feedback immédiat</a:t>
            </a:r>
          </a:p>
        </p:txBody>
      </p:sp>
      <p:sp>
        <p:nvSpPr>
          <p:cNvPr id="8" name="Espace réservé du pied de page 3"/>
          <p:cNvSpPr>
            <a:spLocks noGrp="1"/>
          </p:cNvSpPr>
          <p:nvPr>
            <p:ph type="ftr" sz="quarter" idx="11"/>
          </p:nvPr>
        </p:nvSpPr>
        <p:spPr>
          <a:xfrm>
            <a:off x="7283400" y="6416653"/>
            <a:ext cx="4822804" cy="365125"/>
          </a:xfrm>
        </p:spPr>
        <p:txBody>
          <a:bodyPr/>
          <a:lstStyle/>
          <a:p>
            <a:pPr algn="r"/>
            <a:r>
              <a:rPr lang="en-US" dirty="0"/>
              <a:t>@</a:t>
            </a:r>
            <a:r>
              <a:rPr lang="en-US" dirty="0" err="1"/>
              <a:t>johan_alps</a:t>
            </a:r>
            <a:r>
              <a:rPr lang="en-US" dirty="0"/>
              <a:t> </a:t>
            </a:r>
          </a:p>
          <a:p>
            <a:pPr algn="r"/>
            <a:r>
              <a:rPr lang="en-US" dirty="0"/>
              <a:t>@</a:t>
            </a:r>
            <a:r>
              <a:rPr lang="en-US" dirty="0" err="1"/>
              <a:t>Margauxlergo</a:t>
            </a:r>
            <a:endParaRPr lang="en-US" dirty="0"/>
          </a:p>
        </p:txBody>
      </p:sp>
      <p:pic>
        <p:nvPicPr>
          <p:cNvPr id="9" name="Image 8" descr="File:Twitter bird logo 2012.svg - Wikipedia, the free encyclopedia"/>
          <p:cNvPicPr>
            <a:picLocks noChangeAspect="1"/>
          </p:cNvPicPr>
          <p:nvPr/>
        </p:nvPicPr>
        <p:blipFill>
          <a:blip r:embed="rId3"/>
          <a:stretch>
            <a:fillRect/>
          </a:stretch>
        </p:blipFill>
        <p:spPr>
          <a:xfrm>
            <a:off x="10670876" y="6491533"/>
            <a:ext cx="307362" cy="249868"/>
          </a:xfrm>
          <a:prstGeom prst="rect">
            <a:avLst/>
          </a:prstGeom>
        </p:spPr>
      </p:pic>
      <p:sp>
        <p:nvSpPr>
          <p:cNvPr id="4" name="ZoneTexte 3"/>
          <p:cNvSpPr txBox="1"/>
          <p:nvPr/>
        </p:nvSpPr>
        <p:spPr>
          <a:xfrm>
            <a:off x="1243172" y="1859622"/>
            <a:ext cx="9427703" cy="369332"/>
          </a:xfrm>
          <a:prstGeom prst="rect">
            <a:avLst/>
          </a:prstGeom>
          <a:noFill/>
        </p:spPr>
        <p:txBody>
          <a:bodyPr wrap="square" rtlCol="0">
            <a:spAutoFit/>
          </a:bodyPr>
          <a:lstStyle/>
          <a:p>
            <a:r>
              <a:rPr lang="fr-FR" dirty="0"/>
              <a:t>Réponse immédiate renseignant sur l’action accomplie et son résultat</a:t>
            </a:r>
          </a:p>
        </p:txBody>
      </p:sp>
      <p:grpSp>
        <p:nvGrpSpPr>
          <p:cNvPr id="10" name="Groupe 9"/>
          <p:cNvGrpSpPr/>
          <p:nvPr/>
        </p:nvGrpSpPr>
        <p:grpSpPr>
          <a:xfrm>
            <a:off x="10515139" y="287676"/>
            <a:ext cx="1435329" cy="1056651"/>
            <a:chOff x="10515139" y="287676"/>
            <a:chExt cx="1435329" cy="1056651"/>
          </a:xfrm>
        </p:grpSpPr>
        <p:sp>
          <p:nvSpPr>
            <p:cNvPr id="11" name="Ellipse 10"/>
            <p:cNvSpPr/>
            <p:nvPr/>
          </p:nvSpPr>
          <p:spPr>
            <a:xfrm>
              <a:off x="10670875" y="287676"/>
              <a:ext cx="1123858" cy="1017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ZoneTexte 12"/>
            <p:cNvSpPr txBox="1"/>
            <p:nvPr/>
          </p:nvSpPr>
          <p:spPr>
            <a:xfrm>
              <a:off x="10515139" y="420997"/>
              <a:ext cx="1435329" cy="923330"/>
            </a:xfrm>
            <a:prstGeom prst="rect">
              <a:avLst/>
            </a:prstGeom>
            <a:noFill/>
          </p:spPr>
          <p:txBody>
            <a:bodyPr wrap="square" rtlCol="0">
              <a:spAutoFit/>
            </a:bodyPr>
            <a:lstStyle/>
            <a:p>
              <a:pPr algn="ctr"/>
              <a:r>
                <a:rPr lang="fr-FR" dirty="0">
                  <a:solidFill>
                    <a:schemeClr val="bg1"/>
                  </a:solidFill>
                </a:rPr>
                <a:t>Vie </a:t>
              </a:r>
            </a:p>
            <a:p>
              <a:pPr algn="ctr"/>
              <a:r>
                <a:rPr lang="fr-FR" dirty="0">
                  <a:solidFill>
                    <a:schemeClr val="bg1"/>
                  </a:solidFill>
                </a:rPr>
                <a:t>courante</a:t>
              </a:r>
            </a:p>
            <a:p>
              <a:endParaRPr lang="fr-FR" dirty="0"/>
            </a:p>
          </p:txBody>
        </p:sp>
      </p:grpSp>
      <p:pic>
        <p:nvPicPr>
          <p:cNvPr id="22530" name="Picture 2" descr="Clear Wine Glasses Phot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2464" y="2497891"/>
            <a:ext cx="5208032" cy="3680733"/>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p:cNvSpPr txBox="1"/>
          <p:nvPr/>
        </p:nvSpPr>
        <p:spPr>
          <a:xfrm>
            <a:off x="1982877" y="319749"/>
            <a:ext cx="2054865" cy="400110"/>
          </a:xfrm>
          <a:prstGeom prst="rect">
            <a:avLst/>
          </a:prstGeom>
          <a:noFill/>
        </p:spPr>
        <p:txBody>
          <a:bodyPr wrap="square" rtlCol="0">
            <a:spAutoFit/>
          </a:bodyPr>
          <a:lstStyle/>
          <a:p>
            <a:r>
              <a:rPr lang="fr-FR" sz="2000" spc="-50" dirty="0">
                <a:solidFill>
                  <a:schemeClr val="tx1">
                    <a:lumMod val="75000"/>
                    <a:lumOff val="25000"/>
                  </a:schemeClr>
                </a:solidFill>
                <a:latin typeface="+mj-lt"/>
                <a:ea typeface="+mj-ea"/>
                <a:cs typeface="+mj-cs"/>
                <a:sym typeface="Wingdings" panose="05000000000000000000" pitchFamily="2" charset="2"/>
              </a:rPr>
              <a:t> Contrôle</a:t>
            </a:r>
            <a:endParaRPr lang="fr-FR" sz="2000" spc="-50" dirty="0">
              <a:solidFill>
                <a:schemeClr val="tx1">
                  <a:lumMod val="75000"/>
                  <a:lumOff val="25000"/>
                </a:schemeClr>
              </a:solidFill>
              <a:latin typeface="+mj-lt"/>
              <a:ea typeface="+mj-ea"/>
              <a:cs typeface="+mj-cs"/>
            </a:endParaRPr>
          </a:p>
        </p:txBody>
      </p:sp>
      <p:grpSp>
        <p:nvGrpSpPr>
          <p:cNvPr id="14" name="Groupe 13"/>
          <p:cNvGrpSpPr/>
          <p:nvPr/>
        </p:nvGrpSpPr>
        <p:grpSpPr>
          <a:xfrm>
            <a:off x="149086" y="26779"/>
            <a:ext cx="1731166" cy="964744"/>
            <a:chOff x="214134" y="34121"/>
            <a:chExt cx="1600200" cy="1021941"/>
          </a:xfrm>
        </p:grpSpPr>
        <p:pic>
          <p:nvPicPr>
            <p:cNvPr id="15" name="Image 14" descr="Screenshot 2016-03-23 17.21.4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134" y="34121"/>
              <a:ext cx="1600200" cy="1021941"/>
            </a:xfrm>
            <a:prstGeom prst="rect">
              <a:avLst/>
            </a:prstGeom>
          </p:spPr>
        </p:pic>
        <p:sp>
          <p:nvSpPr>
            <p:cNvPr id="16" name="Rectangle : coins arrondis 15"/>
            <p:cNvSpPr/>
            <p:nvPr/>
          </p:nvSpPr>
          <p:spPr>
            <a:xfrm>
              <a:off x="1187033" y="512105"/>
              <a:ext cx="491544" cy="2561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7" name="Espace réservé du numéro de diapositive 5"/>
          <p:cNvSpPr>
            <a:spLocks noGrp="1"/>
          </p:cNvSpPr>
          <p:nvPr>
            <p:ph type="sldNum" sz="quarter" idx="12"/>
          </p:nvPr>
        </p:nvSpPr>
        <p:spPr>
          <a:xfrm>
            <a:off x="9164734" y="6433904"/>
            <a:ext cx="1312025" cy="365125"/>
          </a:xfrm>
        </p:spPr>
        <p:txBody>
          <a:bodyPr/>
          <a:lstStyle/>
          <a:p>
            <a:fld id="{6D22F896-40B5-4ADD-8801-0D06FADFA095}" type="slidenum">
              <a:rPr lang="en-US" smtClean="0"/>
              <a:t>34</a:t>
            </a:fld>
            <a:endParaRPr lang="en-US" dirty="0"/>
          </a:p>
        </p:txBody>
      </p:sp>
    </p:spTree>
    <p:extLst>
      <p:ext uri="{BB962C8B-B14F-4D97-AF65-F5344CB8AC3E}">
        <p14:creationId xmlns:p14="http://schemas.microsoft.com/office/powerpoint/2010/main" val="415836849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97280" y="1181528"/>
            <a:ext cx="10058400" cy="555832"/>
          </a:xfrm>
        </p:spPr>
        <p:txBody>
          <a:bodyPr>
            <a:normAutofit/>
          </a:bodyPr>
          <a:lstStyle/>
          <a:p>
            <a:r>
              <a:rPr lang="fr-FR" sz="3200" dirty="0"/>
              <a:t>Feedback immédiat</a:t>
            </a:r>
          </a:p>
        </p:txBody>
      </p:sp>
      <p:sp>
        <p:nvSpPr>
          <p:cNvPr id="8" name="Espace réservé du pied de page 3"/>
          <p:cNvSpPr>
            <a:spLocks noGrp="1"/>
          </p:cNvSpPr>
          <p:nvPr>
            <p:ph type="ftr" sz="quarter" idx="11"/>
          </p:nvPr>
        </p:nvSpPr>
        <p:spPr>
          <a:xfrm>
            <a:off x="7283400" y="6416653"/>
            <a:ext cx="4822804" cy="365125"/>
          </a:xfrm>
        </p:spPr>
        <p:txBody>
          <a:bodyPr/>
          <a:lstStyle/>
          <a:p>
            <a:pPr algn="r"/>
            <a:r>
              <a:rPr lang="en-US" dirty="0"/>
              <a:t>@</a:t>
            </a:r>
            <a:r>
              <a:rPr lang="en-US" dirty="0" err="1"/>
              <a:t>johan_alps</a:t>
            </a:r>
            <a:r>
              <a:rPr lang="en-US" dirty="0"/>
              <a:t> </a:t>
            </a:r>
          </a:p>
          <a:p>
            <a:pPr algn="r"/>
            <a:r>
              <a:rPr lang="en-US" dirty="0"/>
              <a:t>@</a:t>
            </a:r>
            <a:r>
              <a:rPr lang="en-US" dirty="0" err="1"/>
              <a:t>Margauxlergo</a:t>
            </a:r>
            <a:endParaRPr lang="en-US" dirty="0"/>
          </a:p>
        </p:txBody>
      </p:sp>
      <p:pic>
        <p:nvPicPr>
          <p:cNvPr id="9" name="Image 8" descr="File:Twitter bird logo 2012.svg - Wikipedia, the free encyclopedia"/>
          <p:cNvPicPr>
            <a:picLocks noChangeAspect="1"/>
          </p:cNvPicPr>
          <p:nvPr/>
        </p:nvPicPr>
        <p:blipFill>
          <a:blip r:embed="rId3"/>
          <a:stretch>
            <a:fillRect/>
          </a:stretch>
        </p:blipFill>
        <p:spPr>
          <a:xfrm>
            <a:off x="10670876" y="6491533"/>
            <a:ext cx="307362" cy="249868"/>
          </a:xfrm>
          <a:prstGeom prst="rect">
            <a:avLst/>
          </a:prstGeom>
        </p:spPr>
      </p:pic>
      <p:sp>
        <p:nvSpPr>
          <p:cNvPr id="4" name="ZoneTexte 3"/>
          <p:cNvSpPr txBox="1"/>
          <p:nvPr/>
        </p:nvSpPr>
        <p:spPr>
          <a:xfrm>
            <a:off x="1243172" y="1859622"/>
            <a:ext cx="9427703" cy="369332"/>
          </a:xfrm>
          <a:prstGeom prst="rect">
            <a:avLst/>
          </a:prstGeom>
          <a:noFill/>
        </p:spPr>
        <p:txBody>
          <a:bodyPr wrap="square" rtlCol="0">
            <a:spAutoFit/>
          </a:bodyPr>
          <a:lstStyle/>
          <a:p>
            <a:r>
              <a:rPr lang="fr-FR" dirty="0"/>
              <a:t>Réponse immédiate renseignant sur l’action accomplie et son résultat</a:t>
            </a:r>
          </a:p>
        </p:txBody>
      </p:sp>
      <p:sp>
        <p:nvSpPr>
          <p:cNvPr id="12" name="Ellipse 11"/>
          <p:cNvSpPr/>
          <p:nvPr/>
        </p:nvSpPr>
        <p:spPr>
          <a:xfrm>
            <a:off x="10670875" y="287676"/>
            <a:ext cx="1123858" cy="1017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Écrans</a:t>
            </a:r>
          </a:p>
        </p:txBody>
      </p:sp>
      <p:pic>
        <p:nvPicPr>
          <p:cNvPr id="7" name="Image 6"/>
          <p:cNvPicPr>
            <a:picLocks noChangeAspect="1"/>
          </p:cNvPicPr>
          <p:nvPr/>
        </p:nvPicPr>
        <p:blipFill>
          <a:blip r:embed="rId4"/>
          <a:stretch>
            <a:fillRect/>
          </a:stretch>
        </p:blipFill>
        <p:spPr>
          <a:xfrm>
            <a:off x="1855941" y="2287923"/>
            <a:ext cx="3419048" cy="3561905"/>
          </a:xfrm>
          <a:prstGeom prst="rect">
            <a:avLst/>
          </a:prstGeom>
        </p:spPr>
      </p:pic>
      <p:pic>
        <p:nvPicPr>
          <p:cNvPr id="14" name="Image 13"/>
          <p:cNvPicPr>
            <a:picLocks noChangeAspect="1"/>
          </p:cNvPicPr>
          <p:nvPr/>
        </p:nvPicPr>
        <p:blipFill>
          <a:blip r:embed="rId5"/>
          <a:stretch>
            <a:fillRect/>
          </a:stretch>
        </p:blipFill>
        <p:spPr>
          <a:xfrm>
            <a:off x="1856566" y="2304838"/>
            <a:ext cx="3447619" cy="3561905"/>
          </a:xfrm>
          <a:prstGeom prst="rect">
            <a:avLst/>
          </a:prstGeom>
        </p:spPr>
      </p:pic>
      <p:sp>
        <p:nvSpPr>
          <p:cNvPr id="19" name="ZoneTexte 18"/>
          <p:cNvSpPr txBox="1"/>
          <p:nvPr/>
        </p:nvSpPr>
        <p:spPr>
          <a:xfrm>
            <a:off x="339554" y="5755782"/>
            <a:ext cx="1959684" cy="338554"/>
          </a:xfrm>
          <a:prstGeom prst="rect">
            <a:avLst/>
          </a:prstGeom>
          <a:noFill/>
        </p:spPr>
        <p:txBody>
          <a:bodyPr wrap="square" rtlCol="0">
            <a:spAutoFit/>
          </a:bodyPr>
          <a:lstStyle/>
          <a:p>
            <a:pPr algn="ctr"/>
            <a:r>
              <a:rPr lang="fr-FR" sz="1600" dirty="0"/>
              <a:t>Amazon</a:t>
            </a:r>
          </a:p>
        </p:txBody>
      </p:sp>
      <p:grpSp>
        <p:nvGrpSpPr>
          <p:cNvPr id="24" name="Groupe 23"/>
          <p:cNvGrpSpPr/>
          <p:nvPr/>
        </p:nvGrpSpPr>
        <p:grpSpPr>
          <a:xfrm>
            <a:off x="6491566" y="2287746"/>
            <a:ext cx="5312833" cy="3833376"/>
            <a:chOff x="6491566" y="2287746"/>
            <a:chExt cx="5312833" cy="3833376"/>
          </a:xfrm>
        </p:grpSpPr>
        <p:grpSp>
          <p:nvGrpSpPr>
            <p:cNvPr id="20" name="Groupe 19"/>
            <p:cNvGrpSpPr/>
            <p:nvPr/>
          </p:nvGrpSpPr>
          <p:grpSpPr>
            <a:xfrm>
              <a:off x="6491566" y="2287746"/>
              <a:ext cx="5312833" cy="3833376"/>
              <a:chOff x="6491566" y="2287746"/>
              <a:chExt cx="5312833" cy="3833376"/>
            </a:xfrm>
          </p:grpSpPr>
          <p:pic>
            <p:nvPicPr>
              <p:cNvPr id="17" name="Image 16"/>
              <p:cNvPicPr>
                <a:picLocks noChangeAspect="1"/>
              </p:cNvPicPr>
              <p:nvPr/>
            </p:nvPicPr>
            <p:blipFill>
              <a:blip r:embed="rId6"/>
              <a:stretch>
                <a:fillRect/>
              </a:stretch>
            </p:blipFill>
            <p:spPr>
              <a:xfrm>
                <a:off x="6491566" y="2287746"/>
                <a:ext cx="3796446" cy="3833376"/>
              </a:xfrm>
              <a:prstGeom prst="rect">
                <a:avLst/>
              </a:prstGeom>
            </p:spPr>
          </p:pic>
          <p:sp>
            <p:nvSpPr>
              <p:cNvPr id="18" name="ZoneTexte 17"/>
              <p:cNvSpPr txBox="1"/>
              <p:nvPr/>
            </p:nvSpPr>
            <p:spPr>
              <a:xfrm>
                <a:off x="9844715" y="5755782"/>
                <a:ext cx="1959684" cy="338554"/>
              </a:xfrm>
              <a:prstGeom prst="rect">
                <a:avLst/>
              </a:prstGeom>
              <a:noFill/>
            </p:spPr>
            <p:txBody>
              <a:bodyPr wrap="square" rtlCol="0">
                <a:spAutoFit/>
              </a:bodyPr>
              <a:lstStyle/>
              <a:p>
                <a:pPr algn="ctr"/>
                <a:r>
                  <a:rPr lang="fr-FR" sz="1600" dirty="0"/>
                  <a:t>Cdiscount</a:t>
                </a:r>
              </a:p>
            </p:txBody>
          </p:sp>
        </p:grpSp>
        <p:sp>
          <p:nvSpPr>
            <p:cNvPr id="22" name="Rectangle 21"/>
            <p:cNvSpPr/>
            <p:nvPr/>
          </p:nvSpPr>
          <p:spPr>
            <a:xfrm>
              <a:off x="6579194" y="2348399"/>
              <a:ext cx="3647647" cy="3727548"/>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5" name="Rectangle 24"/>
          <p:cNvSpPr/>
          <p:nvPr/>
        </p:nvSpPr>
        <p:spPr>
          <a:xfrm>
            <a:off x="1919609" y="2348399"/>
            <a:ext cx="3308684" cy="3577313"/>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6" name="Groupe 25"/>
          <p:cNvGrpSpPr/>
          <p:nvPr/>
        </p:nvGrpSpPr>
        <p:grpSpPr>
          <a:xfrm>
            <a:off x="1925053" y="2287746"/>
            <a:ext cx="3308684" cy="4314286"/>
            <a:chOff x="1925053" y="2287746"/>
            <a:chExt cx="3308684" cy="4314286"/>
          </a:xfrm>
        </p:grpSpPr>
        <p:pic>
          <p:nvPicPr>
            <p:cNvPr id="27" name="Image 26"/>
            <p:cNvPicPr>
              <a:picLocks noChangeAspect="1"/>
            </p:cNvPicPr>
            <p:nvPr/>
          </p:nvPicPr>
          <p:blipFill rotWithShape="1">
            <a:blip r:embed="rId7"/>
            <a:srcRect l="2607" r="1688"/>
            <a:stretch/>
          </p:blipFill>
          <p:spPr>
            <a:xfrm>
              <a:off x="1925053" y="2287746"/>
              <a:ext cx="3308684" cy="4314286"/>
            </a:xfrm>
            <a:prstGeom prst="rect">
              <a:avLst/>
            </a:prstGeom>
          </p:spPr>
        </p:pic>
        <p:sp>
          <p:nvSpPr>
            <p:cNvPr id="28" name="Rectangle 27"/>
            <p:cNvSpPr/>
            <p:nvPr/>
          </p:nvSpPr>
          <p:spPr>
            <a:xfrm>
              <a:off x="1925053" y="2351216"/>
              <a:ext cx="3308684" cy="425081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3" name="Image 22"/>
          <p:cNvPicPr>
            <a:picLocks noChangeAspect="1"/>
          </p:cNvPicPr>
          <p:nvPr/>
        </p:nvPicPr>
        <p:blipFill>
          <a:blip r:embed="rId8">
            <a:duotone>
              <a:prstClr val="black"/>
              <a:srgbClr val="C00000">
                <a:tint val="45000"/>
                <a:satMod val="400000"/>
              </a:srgbClr>
            </a:duotone>
          </a:blip>
          <a:stretch>
            <a:fillRect/>
          </a:stretch>
        </p:blipFill>
        <p:spPr>
          <a:xfrm>
            <a:off x="525419" y="5811688"/>
            <a:ext cx="286282" cy="286282"/>
          </a:xfrm>
          <a:prstGeom prst="rect">
            <a:avLst/>
          </a:prstGeom>
        </p:spPr>
      </p:pic>
      <p:pic>
        <p:nvPicPr>
          <p:cNvPr id="29" name="Image 28"/>
          <p:cNvPicPr>
            <a:picLocks noChangeAspect="1"/>
          </p:cNvPicPr>
          <p:nvPr/>
        </p:nvPicPr>
        <p:blipFill>
          <a:blip r:embed="rId9">
            <a:duotone>
              <a:schemeClr val="accent4">
                <a:shade val="45000"/>
                <a:satMod val="135000"/>
              </a:schemeClr>
              <a:prstClr val="white"/>
            </a:duotone>
          </a:blip>
          <a:stretch>
            <a:fillRect/>
          </a:stretch>
        </p:blipFill>
        <p:spPr>
          <a:xfrm>
            <a:off x="11330335" y="5780001"/>
            <a:ext cx="290115" cy="290115"/>
          </a:xfrm>
          <a:prstGeom prst="rect">
            <a:avLst/>
          </a:prstGeom>
        </p:spPr>
      </p:pic>
      <p:sp>
        <p:nvSpPr>
          <p:cNvPr id="30" name="ZoneTexte 29"/>
          <p:cNvSpPr txBox="1"/>
          <p:nvPr/>
        </p:nvSpPr>
        <p:spPr>
          <a:xfrm>
            <a:off x="1982877" y="319749"/>
            <a:ext cx="2054865" cy="400110"/>
          </a:xfrm>
          <a:prstGeom prst="rect">
            <a:avLst/>
          </a:prstGeom>
          <a:noFill/>
        </p:spPr>
        <p:txBody>
          <a:bodyPr wrap="square" rtlCol="0">
            <a:spAutoFit/>
          </a:bodyPr>
          <a:lstStyle/>
          <a:p>
            <a:r>
              <a:rPr lang="fr-FR" sz="2000" spc="-50" dirty="0">
                <a:solidFill>
                  <a:schemeClr val="tx1">
                    <a:lumMod val="75000"/>
                    <a:lumOff val="25000"/>
                  </a:schemeClr>
                </a:solidFill>
                <a:latin typeface="+mj-lt"/>
                <a:ea typeface="+mj-ea"/>
                <a:cs typeface="+mj-cs"/>
                <a:sym typeface="Wingdings" panose="05000000000000000000" pitchFamily="2" charset="2"/>
              </a:rPr>
              <a:t> Contrôle</a:t>
            </a:r>
            <a:endParaRPr lang="fr-FR" sz="2000" spc="-50" dirty="0">
              <a:solidFill>
                <a:schemeClr val="tx1">
                  <a:lumMod val="75000"/>
                  <a:lumOff val="25000"/>
                </a:schemeClr>
              </a:solidFill>
              <a:latin typeface="+mj-lt"/>
              <a:ea typeface="+mj-ea"/>
              <a:cs typeface="+mj-cs"/>
            </a:endParaRPr>
          </a:p>
        </p:txBody>
      </p:sp>
      <p:grpSp>
        <p:nvGrpSpPr>
          <p:cNvPr id="31" name="Groupe 30"/>
          <p:cNvGrpSpPr/>
          <p:nvPr/>
        </p:nvGrpSpPr>
        <p:grpSpPr>
          <a:xfrm>
            <a:off x="149086" y="26779"/>
            <a:ext cx="1731166" cy="964744"/>
            <a:chOff x="214134" y="34121"/>
            <a:chExt cx="1600200" cy="1021941"/>
          </a:xfrm>
        </p:grpSpPr>
        <p:pic>
          <p:nvPicPr>
            <p:cNvPr id="32" name="Image 31" descr="Screenshot 2016-03-23 17.21.49.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4134" y="34121"/>
              <a:ext cx="1600200" cy="1021941"/>
            </a:xfrm>
            <a:prstGeom prst="rect">
              <a:avLst/>
            </a:prstGeom>
          </p:spPr>
        </p:pic>
        <p:sp>
          <p:nvSpPr>
            <p:cNvPr id="33" name="Rectangle : coins arrondis 32"/>
            <p:cNvSpPr/>
            <p:nvPr/>
          </p:nvSpPr>
          <p:spPr>
            <a:xfrm>
              <a:off x="1187033" y="512105"/>
              <a:ext cx="491544" cy="2561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4" name="Espace réservé du numéro de diapositive 5"/>
          <p:cNvSpPr>
            <a:spLocks noGrp="1"/>
          </p:cNvSpPr>
          <p:nvPr>
            <p:ph type="sldNum" sz="quarter" idx="12"/>
          </p:nvPr>
        </p:nvSpPr>
        <p:spPr>
          <a:xfrm>
            <a:off x="9164734" y="6433904"/>
            <a:ext cx="1312025" cy="365125"/>
          </a:xfrm>
        </p:spPr>
        <p:txBody>
          <a:bodyPr/>
          <a:lstStyle/>
          <a:p>
            <a:fld id="{6D22F896-40B5-4ADD-8801-0D06FADFA095}" type="slidenum">
              <a:rPr lang="en-US" smtClean="0"/>
              <a:t>35</a:t>
            </a:fld>
            <a:endParaRPr lang="en-US" dirty="0"/>
          </a:p>
        </p:txBody>
      </p:sp>
    </p:spTree>
    <p:extLst>
      <p:ext uri="{BB962C8B-B14F-4D97-AF65-F5344CB8AC3E}">
        <p14:creationId xmlns:p14="http://schemas.microsoft.com/office/powerpoint/2010/main" val="17217189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97280" y="1181528"/>
            <a:ext cx="10058400" cy="555832"/>
          </a:xfrm>
        </p:spPr>
        <p:txBody>
          <a:bodyPr>
            <a:normAutofit/>
          </a:bodyPr>
          <a:lstStyle/>
          <a:p>
            <a:r>
              <a:rPr lang="fr-FR" sz="3200" dirty="0"/>
              <a:t>Feedback immédiat</a:t>
            </a:r>
          </a:p>
        </p:txBody>
      </p:sp>
      <p:sp>
        <p:nvSpPr>
          <p:cNvPr id="8" name="Espace réservé du pied de page 3"/>
          <p:cNvSpPr>
            <a:spLocks noGrp="1"/>
          </p:cNvSpPr>
          <p:nvPr>
            <p:ph type="ftr" sz="quarter" idx="11"/>
          </p:nvPr>
        </p:nvSpPr>
        <p:spPr>
          <a:xfrm>
            <a:off x="7283400" y="6416653"/>
            <a:ext cx="4822804" cy="365125"/>
          </a:xfrm>
        </p:spPr>
        <p:txBody>
          <a:bodyPr/>
          <a:lstStyle/>
          <a:p>
            <a:pPr algn="r"/>
            <a:r>
              <a:rPr lang="en-US" dirty="0"/>
              <a:t>@</a:t>
            </a:r>
            <a:r>
              <a:rPr lang="en-US" dirty="0" err="1"/>
              <a:t>johan_alps</a:t>
            </a:r>
            <a:r>
              <a:rPr lang="en-US" dirty="0"/>
              <a:t> </a:t>
            </a:r>
          </a:p>
          <a:p>
            <a:pPr algn="r"/>
            <a:r>
              <a:rPr lang="en-US" dirty="0"/>
              <a:t>@</a:t>
            </a:r>
            <a:r>
              <a:rPr lang="en-US" dirty="0" err="1"/>
              <a:t>Margauxlergo</a:t>
            </a:r>
            <a:endParaRPr lang="en-US" dirty="0"/>
          </a:p>
        </p:txBody>
      </p:sp>
      <p:pic>
        <p:nvPicPr>
          <p:cNvPr id="9" name="Image 8" descr="File:Twitter bird logo 2012.svg - Wikipedia, the free encyclopedia"/>
          <p:cNvPicPr>
            <a:picLocks noChangeAspect="1"/>
          </p:cNvPicPr>
          <p:nvPr/>
        </p:nvPicPr>
        <p:blipFill>
          <a:blip r:embed="rId3"/>
          <a:stretch>
            <a:fillRect/>
          </a:stretch>
        </p:blipFill>
        <p:spPr>
          <a:xfrm>
            <a:off x="10670876" y="6491533"/>
            <a:ext cx="307362" cy="249868"/>
          </a:xfrm>
          <a:prstGeom prst="rect">
            <a:avLst/>
          </a:prstGeom>
        </p:spPr>
      </p:pic>
      <p:sp>
        <p:nvSpPr>
          <p:cNvPr id="4" name="ZoneTexte 3"/>
          <p:cNvSpPr txBox="1"/>
          <p:nvPr/>
        </p:nvSpPr>
        <p:spPr>
          <a:xfrm>
            <a:off x="1243172" y="1859622"/>
            <a:ext cx="9427703" cy="369332"/>
          </a:xfrm>
          <a:prstGeom prst="rect">
            <a:avLst/>
          </a:prstGeom>
          <a:noFill/>
        </p:spPr>
        <p:txBody>
          <a:bodyPr wrap="square" rtlCol="0">
            <a:spAutoFit/>
          </a:bodyPr>
          <a:lstStyle/>
          <a:p>
            <a:r>
              <a:rPr lang="fr-FR" dirty="0"/>
              <a:t>Réponse immédiate renseignant sur l’action accomplie et son résultat</a:t>
            </a:r>
          </a:p>
        </p:txBody>
      </p:sp>
      <p:sp>
        <p:nvSpPr>
          <p:cNvPr id="12" name="Ellipse 11"/>
          <p:cNvSpPr/>
          <p:nvPr/>
        </p:nvSpPr>
        <p:spPr>
          <a:xfrm>
            <a:off x="10670875" y="287676"/>
            <a:ext cx="1123858" cy="1017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Code</a:t>
            </a:r>
          </a:p>
        </p:txBody>
      </p:sp>
      <p:sp>
        <p:nvSpPr>
          <p:cNvPr id="10" name="ZoneTexte 9"/>
          <p:cNvSpPr txBox="1"/>
          <p:nvPr/>
        </p:nvSpPr>
        <p:spPr>
          <a:xfrm>
            <a:off x="1234026" y="2803707"/>
            <a:ext cx="9009590" cy="2062103"/>
          </a:xfrm>
          <a:prstGeom prst="rect">
            <a:avLst/>
          </a:prstGeom>
          <a:noFill/>
        </p:spPr>
        <p:txBody>
          <a:bodyPr wrap="square" rtlCol="0">
            <a:spAutoFit/>
          </a:bodyPr>
          <a:lstStyle/>
          <a:p>
            <a:r>
              <a:rPr lang="fr-FR" sz="3200" dirty="0"/>
              <a:t>$ </a:t>
            </a:r>
            <a:r>
              <a:rPr lang="fr-FR" sz="3200" dirty="0" err="1"/>
              <a:t>npm</a:t>
            </a:r>
            <a:r>
              <a:rPr lang="fr-FR" sz="3200" dirty="0"/>
              <a:t> test</a:t>
            </a:r>
            <a:br>
              <a:rPr lang="fr-FR" sz="3200" dirty="0"/>
            </a:br>
            <a:r>
              <a:rPr lang="fr-FR" sz="3200" dirty="0" err="1"/>
              <a:t>Executed</a:t>
            </a:r>
            <a:r>
              <a:rPr lang="fr-FR" sz="3200" dirty="0"/>
              <a:t> 364 of 364 </a:t>
            </a:r>
            <a:r>
              <a:rPr lang="fr-FR" sz="3200" dirty="0">
                <a:solidFill>
                  <a:srgbClr val="00BA0F"/>
                </a:solidFill>
              </a:rPr>
              <a:t>SUCCESS</a:t>
            </a:r>
            <a:r>
              <a:rPr lang="fr-FR" sz="3200" dirty="0"/>
              <a:t> (2.663 secs)</a:t>
            </a:r>
            <a:br>
              <a:rPr lang="fr-FR" sz="3200" dirty="0"/>
            </a:br>
            <a:r>
              <a:rPr lang="fr-FR" sz="3200" dirty="0"/>
              <a:t>TOTAL: 364 </a:t>
            </a:r>
            <a:r>
              <a:rPr lang="fr-FR" sz="3200" dirty="0">
                <a:solidFill>
                  <a:srgbClr val="00BA0F"/>
                </a:solidFill>
              </a:rPr>
              <a:t>SUCCESS</a:t>
            </a:r>
            <a:r>
              <a:rPr lang="fr-FR" sz="3200" dirty="0"/>
              <a:t/>
            </a:r>
            <a:br>
              <a:rPr lang="fr-FR" sz="3200" dirty="0"/>
            </a:br>
            <a:endParaRPr lang="fr-FR" sz="3200" dirty="0"/>
          </a:p>
        </p:txBody>
      </p:sp>
      <p:sp>
        <p:nvSpPr>
          <p:cNvPr id="11" name="Rectangle : coins arrondis 17"/>
          <p:cNvSpPr/>
          <p:nvPr/>
        </p:nvSpPr>
        <p:spPr>
          <a:xfrm>
            <a:off x="670928" y="2631212"/>
            <a:ext cx="9161230" cy="205391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p:cNvSpPr txBox="1"/>
          <p:nvPr/>
        </p:nvSpPr>
        <p:spPr>
          <a:xfrm>
            <a:off x="1982877" y="319749"/>
            <a:ext cx="2054865" cy="400110"/>
          </a:xfrm>
          <a:prstGeom prst="rect">
            <a:avLst/>
          </a:prstGeom>
          <a:noFill/>
        </p:spPr>
        <p:txBody>
          <a:bodyPr wrap="square" rtlCol="0">
            <a:spAutoFit/>
          </a:bodyPr>
          <a:lstStyle/>
          <a:p>
            <a:r>
              <a:rPr lang="fr-FR" sz="2000" spc="-50" dirty="0">
                <a:solidFill>
                  <a:schemeClr val="tx1">
                    <a:lumMod val="75000"/>
                    <a:lumOff val="25000"/>
                  </a:schemeClr>
                </a:solidFill>
                <a:latin typeface="+mj-lt"/>
                <a:ea typeface="+mj-ea"/>
                <a:cs typeface="+mj-cs"/>
                <a:sym typeface="Wingdings" panose="05000000000000000000" pitchFamily="2" charset="2"/>
              </a:rPr>
              <a:t> Contrôle</a:t>
            </a:r>
            <a:endParaRPr lang="fr-FR" sz="2000" spc="-50" dirty="0">
              <a:solidFill>
                <a:schemeClr val="tx1">
                  <a:lumMod val="75000"/>
                  <a:lumOff val="25000"/>
                </a:schemeClr>
              </a:solidFill>
              <a:latin typeface="+mj-lt"/>
              <a:ea typeface="+mj-ea"/>
              <a:cs typeface="+mj-cs"/>
            </a:endParaRPr>
          </a:p>
        </p:txBody>
      </p:sp>
      <p:grpSp>
        <p:nvGrpSpPr>
          <p:cNvPr id="14" name="Groupe 13"/>
          <p:cNvGrpSpPr/>
          <p:nvPr/>
        </p:nvGrpSpPr>
        <p:grpSpPr>
          <a:xfrm>
            <a:off x="149086" y="26779"/>
            <a:ext cx="1731166" cy="964744"/>
            <a:chOff x="214134" y="34121"/>
            <a:chExt cx="1600200" cy="1021941"/>
          </a:xfrm>
        </p:grpSpPr>
        <p:pic>
          <p:nvPicPr>
            <p:cNvPr id="15" name="Image 14" descr="Screenshot 2016-03-23 17.21.4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134" y="34121"/>
              <a:ext cx="1600200" cy="1021941"/>
            </a:xfrm>
            <a:prstGeom prst="rect">
              <a:avLst/>
            </a:prstGeom>
          </p:spPr>
        </p:pic>
        <p:sp>
          <p:nvSpPr>
            <p:cNvPr id="16" name="Rectangle : coins arrondis 15"/>
            <p:cNvSpPr/>
            <p:nvPr/>
          </p:nvSpPr>
          <p:spPr>
            <a:xfrm>
              <a:off x="1187033" y="512105"/>
              <a:ext cx="491544" cy="2561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7" name="Espace réservé du numéro de diapositive 5"/>
          <p:cNvSpPr>
            <a:spLocks noGrp="1"/>
          </p:cNvSpPr>
          <p:nvPr>
            <p:ph type="sldNum" sz="quarter" idx="12"/>
          </p:nvPr>
        </p:nvSpPr>
        <p:spPr>
          <a:xfrm>
            <a:off x="9164734" y="6433904"/>
            <a:ext cx="1312025" cy="365125"/>
          </a:xfrm>
        </p:spPr>
        <p:txBody>
          <a:bodyPr/>
          <a:lstStyle/>
          <a:p>
            <a:fld id="{6D22F896-40B5-4ADD-8801-0D06FADFA095}" type="slidenum">
              <a:rPr lang="en-US" smtClean="0"/>
              <a:t>36</a:t>
            </a:fld>
            <a:endParaRPr lang="en-US" dirty="0"/>
          </a:p>
        </p:txBody>
      </p:sp>
    </p:spTree>
    <p:extLst>
      <p:ext uri="{BB962C8B-B14F-4D97-AF65-F5344CB8AC3E}">
        <p14:creationId xmlns:p14="http://schemas.microsoft.com/office/powerpoint/2010/main" val="170753034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97280" y="1181528"/>
            <a:ext cx="10058400" cy="555832"/>
          </a:xfrm>
        </p:spPr>
        <p:txBody>
          <a:bodyPr>
            <a:normAutofit/>
          </a:bodyPr>
          <a:lstStyle/>
          <a:p>
            <a:r>
              <a:rPr lang="fr-FR" sz="3200" dirty="0"/>
              <a:t>Qualité des messages d’erreur</a:t>
            </a:r>
          </a:p>
        </p:txBody>
      </p:sp>
      <p:sp>
        <p:nvSpPr>
          <p:cNvPr id="8" name="Espace réservé du pied de page 3"/>
          <p:cNvSpPr>
            <a:spLocks noGrp="1"/>
          </p:cNvSpPr>
          <p:nvPr>
            <p:ph type="ftr" sz="quarter" idx="11"/>
          </p:nvPr>
        </p:nvSpPr>
        <p:spPr>
          <a:xfrm>
            <a:off x="7283400" y="6416653"/>
            <a:ext cx="4822804" cy="365125"/>
          </a:xfrm>
        </p:spPr>
        <p:txBody>
          <a:bodyPr/>
          <a:lstStyle/>
          <a:p>
            <a:pPr algn="r"/>
            <a:r>
              <a:rPr lang="en-US" dirty="0"/>
              <a:t>@</a:t>
            </a:r>
            <a:r>
              <a:rPr lang="en-US" dirty="0" err="1"/>
              <a:t>johan_alps</a:t>
            </a:r>
            <a:r>
              <a:rPr lang="en-US" dirty="0"/>
              <a:t> </a:t>
            </a:r>
          </a:p>
          <a:p>
            <a:pPr algn="r"/>
            <a:r>
              <a:rPr lang="en-US" dirty="0"/>
              <a:t>@</a:t>
            </a:r>
            <a:r>
              <a:rPr lang="en-US" dirty="0" err="1"/>
              <a:t>Margauxlergo</a:t>
            </a:r>
            <a:endParaRPr lang="en-US" dirty="0"/>
          </a:p>
        </p:txBody>
      </p:sp>
      <p:pic>
        <p:nvPicPr>
          <p:cNvPr id="9" name="Image 8" descr="File:Twitter bird logo 2012.svg - Wikipedia, the free encyclopedia"/>
          <p:cNvPicPr>
            <a:picLocks noChangeAspect="1"/>
          </p:cNvPicPr>
          <p:nvPr/>
        </p:nvPicPr>
        <p:blipFill>
          <a:blip r:embed="rId3"/>
          <a:stretch>
            <a:fillRect/>
          </a:stretch>
        </p:blipFill>
        <p:spPr>
          <a:xfrm>
            <a:off x="10670876" y="6491533"/>
            <a:ext cx="307362" cy="249868"/>
          </a:xfrm>
          <a:prstGeom prst="rect">
            <a:avLst/>
          </a:prstGeom>
        </p:spPr>
      </p:pic>
      <p:sp>
        <p:nvSpPr>
          <p:cNvPr id="4" name="ZoneTexte 3"/>
          <p:cNvSpPr txBox="1"/>
          <p:nvPr/>
        </p:nvSpPr>
        <p:spPr>
          <a:xfrm>
            <a:off x="1243172" y="1859622"/>
            <a:ext cx="9427703" cy="369332"/>
          </a:xfrm>
          <a:prstGeom prst="rect">
            <a:avLst/>
          </a:prstGeom>
          <a:noFill/>
        </p:spPr>
        <p:txBody>
          <a:bodyPr wrap="square" rtlCol="0">
            <a:spAutoFit/>
          </a:bodyPr>
          <a:lstStyle/>
          <a:p>
            <a:r>
              <a:rPr lang="fr-FR" dirty="0"/>
              <a:t>Informations pertinentes et compréhensibles sur la nature de l’erreur et les actions à entreprendre </a:t>
            </a:r>
          </a:p>
        </p:txBody>
      </p:sp>
      <p:grpSp>
        <p:nvGrpSpPr>
          <p:cNvPr id="10" name="Groupe 9"/>
          <p:cNvGrpSpPr/>
          <p:nvPr/>
        </p:nvGrpSpPr>
        <p:grpSpPr>
          <a:xfrm>
            <a:off x="10515139" y="287676"/>
            <a:ext cx="1435329" cy="1056651"/>
            <a:chOff x="10515139" y="287676"/>
            <a:chExt cx="1435329" cy="1056651"/>
          </a:xfrm>
        </p:grpSpPr>
        <p:sp>
          <p:nvSpPr>
            <p:cNvPr id="11" name="Ellipse 10"/>
            <p:cNvSpPr/>
            <p:nvPr/>
          </p:nvSpPr>
          <p:spPr>
            <a:xfrm>
              <a:off x="10670875" y="287676"/>
              <a:ext cx="1123858" cy="1017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ZoneTexte 12"/>
            <p:cNvSpPr txBox="1"/>
            <p:nvPr/>
          </p:nvSpPr>
          <p:spPr>
            <a:xfrm>
              <a:off x="10515139" y="420997"/>
              <a:ext cx="1435329" cy="923330"/>
            </a:xfrm>
            <a:prstGeom prst="rect">
              <a:avLst/>
            </a:prstGeom>
            <a:noFill/>
          </p:spPr>
          <p:txBody>
            <a:bodyPr wrap="square" rtlCol="0">
              <a:spAutoFit/>
            </a:bodyPr>
            <a:lstStyle/>
            <a:p>
              <a:pPr algn="ctr"/>
              <a:r>
                <a:rPr lang="fr-FR" dirty="0">
                  <a:solidFill>
                    <a:schemeClr val="bg1"/>
                  </a:solidFill>
                </a:rPr>
                <a:t>Vie </a:t>
              </a:r>
            </a:p>
            <a:p>
              <a:pPr algn="ctr"/>
              <a:r>
                <a:rPr lang="fr-FR" dirty="0">
                  <a:solidFill>
                    <a:schemeClr val="bg1"/>
                  </a:solidFill>
                </a:rPr>
                <a:t>courante</a:t>
              </a:r>
            </a:p>
            <a:p>
              <a:endParaRPr lang="fr-FR" dirty="0"/>
            </a:p>
          </p:txBody>
        </p:sp>
      </p:grpSp>
      <p:pic>
        <p:nvPicPr>
          <p:cNvPr id="1026" name="Picture 2" descr="Ya-tout-%C3%A7a-sur-votre-tableau-de-bo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1947" y="2630078"/>
            <a:ext cx="4128695" cy="326683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p:cNvSpPr txBox="1"/>
          <p:nvPr/>
        </p:nvSpPr>
        <p:spPr>
          <a:xfrm>
            <a:off x="369869" y="6445326"/>
            <a:ext cx="3589389" cy="276999"/>
          </a:xfrm>
          <a:prstGeom prst="rect">
            <a:avLst/>
          </a:prstGeom>
          <a:noFill/>
        </p:spPr>
        <p:txBody>
          <a:bodyPr wrap="square" rtlCol="0">
            <a:spAutoFit/>
          </a:bodyPr>
          <a:lstStyle/>
          <a:p>
            <a:r>
              <a:rPr lang="fr-FR" sz="1200" i="1" dirty="0">
                <a:solidFill>
                  <a:schemeClr val="bg1"/>
                </a:solidFill>
              </a:rPr>
              <a:t>Source : http://www.forum-auto.com</a:t>
            </a:r>
          </a:p>
        </p:txBody>
      </p:sp>
      <p:sp>
        <p:nvSpPr>
          <p:cNvPr id="12" name="ZoneTexte 11"/>
          <p:cNvSpPr txBox="1"/>
          <p:nvPr/>
        </p:nvSpPr>
        <p:spPr>
          <a:xfrm>
            <a:off x="5706043" y="2630078"/>
            <a:ext cx="5954913" cy="2893100"/>
          </a:xfrm>
          <a:prstGeom prst="rect">
            <a:avLst/>
          </a:prstGeom>
          <a:noFill/>
        </p:spPr>
        <p:txBody>
          <a:bodyPr wrap="square" rtlCol="0">
            <a:spAutoFit/>
          </a:bodyPr>
          <a:lstStyle/>
          <a:p>
            <a:r>
              <a:rPr lang="fr-FR" sz="1400" b="1" dirty="0">
                <a:hlinkClick r:id="rId5"/>
              </a:rPr>
              <a:t>Astra061</a:t>
            </a:r>
            <a:r>
              <a:rPr lang="fr-FR" sz="1400" b="1" dirty="0"/>
              <a:t> : </a:t>
            </a:r>
            <a:r>
              <a:rPr lang="fr-FR" sz="1400" dirty="0"/>
              <a:t>Bonjour,</a:t>
            </a:r>
            <a:br>
              <a:rPr lang="fr-FR" sz="1400" dirty="0"/>
            </a:br>
            <a:r>
              <a:rPr lang="fr-FR" sz="1400" dirty="0"/>
              <a:t>En ce moment, ma voiture a un voyant qui s'allume et qui ne disparaît jamais. Il s'agit du voyant d'une voiture avec une clé. Savez vous où est ce que ça cloche ?</a:t>
            </a:r>
            <a:br>
              <a:rPr lang="fr-FR" sz="1400" dirty="0"/>
            </a:br>
            <a:r>
              <a:rPr lang="fr-FR" sz="1400" dirty="0"/>
              <a:t>Merci d'avance</a:t>
            </a:r>
          </a:p>
          <a:p>
            <a:endParaRPr lang="fr-FR" sz="1400" dirty="0"/>
          </a:p>
          <a:p>
            <a:r>
              <a:rPr lang="fr-FR" sz="1400" b="1" dirty="0">
                <a:hlinkClick r:id="rId6"/>
              </a:rPr>
              <a:t>JPR49</a:t>
            </a:r>
            <a:r>
              <a:rPr lang="fr-FR" sz="1400" b="1" dirty="0"/>
              <a:t> : </a:t>
            </a:r>
            <a:r>
              <a:rPr lang="fr-FR" sz="1400" dirty="0"/>
              <a:t>bonjour,</a:t>
            </a:r>
            <a:br>
              <a:rPr lang="fr-FR" sz="1400" dirty="0"/>
            </a:br>
            <a:r>
              <a:rPr lang="fr-FR" sz="1400" dirty="0"/>
              <a:t>Défaut moteur. il y a un code à relever, Ce forum regorge de sujets concernant la lecture des codes.</a:t>
            </a:r>
          </a:p>
          <a:p>
            <a:endParaRPr lang="fr-FR" sz="1400" dirty="0"/>
          </a:p>
          <a:p>
            <a:r>
              <a:rPr lang="fr-FR" sz="1400" b="1" dirty="0">
                <a:hlinkClick r:id="rId7"/>
              </a:rPr>
              <a:t>valentin59​430</a:t>
            </a:r>
            <a:r>
              <a:rPr lang="fr-FR" sz="1400" b="1" dirty="0"/>
              <a:t> : </a:t>
            </a:r>
            <a:r>
              <a:rPr lang="fr-FR" sz="1400" dirty="0"/>
              <a:t>Salut , voyant avec un clé et une voiture c'est pas l'alarme ?</a:t>
            </a:r>
          </a:p>
          <a:p>
            <a:endParaRPr lang="fr-FR" sz="1400" dirty="0"/>
          </a:p>
          <a:p>
            <a:r>
              <a:rPr lang="fr-FR" sz="1400" b="1" dirty="0">
                <a:hlinkClick r:id="rId8"/>
              </a:rPr>
              <a:t>td 100</a:t>
            </a:r>
            <a:r>
              <a:rPr lang="fr-FR" sz="1400" b="1" dirty="0"/>
              <a:t> : </a:t>
            </a:r>
            <a:r>
              <a:rPr lang="fr-FR" sz="1400" dirty="0"/>
              <a:t>Surement une bougie de préchauffage HS si tu n'a rien remarqué comme symptômes. Néanmoins il devrait s'éteindre arrivé à 90°</a:t>
            </a:r>
          </a:p>
        </p:txBody>
      </p:sp>
      <p:sp>
        <p:nvSpPr>
          <p:cNvPr id="14" name="ZoneTexte 13"/>
          <p:cNvSpPr txBox="1"/>
          <p:nvPr/>
        </p:nvSpPr>
        <p:spPr>
          <a:xfrm>
            <a:off x="1982877" y="319749"/>
            <a:ext cx="2054865" cy="400110"/>
          </a:xfrm>
          <a:prstGeom prst="rect">
            <a:avLst/>
          </a:prstGeom>
          <a:noFill/>
        </p:spPr>
        <p:txBody>
          <a:bodyPr wrap="square" rtlCol="0">
            <a:spAutoFit/>
          </a:bodyPr>
          <a:lstStyle/>
          <a:p>
            <a:r>
              <a:rPr lang="fr-FR" sz="2000" spc="-50" dirty="0">
                <a:solidFill>
                  <a:schemeClr val="tx1">
                    <a:lumMod val="75000"/>
                    <a:lumOff val="25000"/>
                  </a:schemeClr>
                </a:solidFill>
                <a:latin typeface="+mj-lt"/>
                <a:ea typeface="+mj-ea"/>
                <a:cs typeface="+mj-cs"/>
                <a:sym typeface="Wingdings" panose="05000000000000000000" pitchFamily="2" charset="2"/>
              </a:rPr>
              <a:t> Contrôle</a:t>
            </a:r>
            <a:endParaRPr lang="fr-FR" sz="2000" spc="-50" dirty="0">
              <a:solidFill>
                <a:schemeClr val="tx1">
                  <a:lumMod val="75000"/>
                  <a:lumOff val="25000"/>
                </a:schemeClr>
              </a:solidFill>
              <a:latin typeface="+mj-lt"/>
              <a:ea typeface="+mj-ea"/>
              <a:cs typeface="+mj-cs"/>
            </a:endParaRPr>
          </a:p>
        </p:txBody>
      </p:sp>
      <p:grpSp>
        <p:nvGrpSpPr>
          <p:cNvPr id="15" name="Groupe 14"/>
          <p:cNvGrpSpPr/>
          <p:nvPr/>
        </p:nvGrpSpPr>
        <p:grpSpPr>
          <a:xfrm>
            <a:off x="149086" y="26779"/>
            <a:ext cx="1731166" cy="964744"/>
            <a:chOff x="214134" y="34121"/>
            <a:chExt cx="1600200" cy="1021941"/>
          </a:xfrm>
        </p:grpSpPr>
        <p:pic>
          <p:nvPicPr>
            <p:cNvPr id="16" name="Image 15" descr="Screenshot 2016-03-23 17.21.49.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4134" y="34121"/>
              <a:ext cx="1600200" cy="1021941"/>
            </a:xfrm>
            <a:prstGeom prst="rect">
              <a:avLst/>
            </a:prstGeom>
          </p:spPr>
        </p:pic>
        <p:sp>
          <p:nvSpPr>
            <p:cNvPr id="17" name="Rectangle : coins arrondis 16"/>
            <p:cNvSpPr/>
            <p:nvPr/>
          </p:nvSpPr>
          <p:spPr>
            <a:xfrm>
              <a:off x="1187033" y="512105"/>
              <a:ext cx="491544" cy="2561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8" name="Espace réservé du numéro de diapositive 5"/>
          <p:cNvSpPr>
            <a:spLocks noGrp="1"/>
          </p:cNvSpPr>
          <p:nvPr>
            <p:ph type="sldNum" sz="quarter" idx="12"/>
          </p:nvPr>
        </p:nvSpPr>
        <p:spPr>
          <a:xfrm>
            <a:off x="9164734" y="6433904"/>
            <a:ext cx="1312025" cy="365125"/>
          </a:xfrm>
        </p:spPr>
        <p:txBody>
          <a:bodyPr/>
          <a:lstStyle/>
          <a:p>
            <a:fld id="{6D22F896-40B5-4ADD-8801-0D06FADFA095}" type="slidenum">
              <a:rPr lang="en-US" smtClean="0"/>
              <a:t>37</a:t>
            </a:fld>
            <a:endParaRPr lang="en-US" dirty="0"/>
          </a:p>
        </p:txBody>
      </p:sp>
    </p:spTree>
    <p:extLst>
      <p:ext uri="{BB962C8B-B14F-4D97-AF65-F5344CB8AC3E}">
        <p14:creationId xmlns:p14="http://schemas.microsoft.com/office/powerpoint/2010/main" val="35003016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97280" y="1181528"/>
            <a:ext cx="10058400" cy="555832"/>
          </a:xfrm>
        </p:spPr>
        <p:txBody>
          <a:bodyPr>
            <a:normAutofit/>
          </a:bodyPr>
          <a:lstStyle/>
          <a:p>
            <a:r>
              <a:rPr lang="fr-FR" sz="3200" dirty="0"/>
              <a:t>Qualité des messages d’erreur</a:t>
            </a:r>
          </a:p>
        </p:txBody>
      </p:sp>
      <p:sp>
        <p:nvSpPr>
          <p:cNvPr id="8" name="Espace réservé du pied de page 3"/>
          <p:cNvSpPr>
            <a:spLocks noGrp="1"/>
          </p:cNvSpPr>
          <p:nvPr>
            <p:ph type="ftr" sz="quarter" idx="11"/>
          </p:nvPr>
        </p:nvSpPr>
        <p:spPr>
          <a:xfrm>
            <a:off x="7283400" y="6416653"/>
            <a:ext cx="4822804" cy="365125"/>
          </a:xfrm>
        </p:spPr>
        <p:txBody>
          <a:bodyPr/>
          <a:lstStyle/>
          <a:p>
            <a:pPr algn="r"/>
            <a:r>
              <a:rPr lang="en-US" dirty="0"/>
              <a:t>@</a:t>
            </a:r>
            <a:r>
              <a:rPr lang="en-US" dirty="0" err="1"/>
              <a:t>johan_alps</a:t>
            </a:r>
            <a:r>
              <a:rPr lang="en-US" dirty="0"/>
              <a:t> </a:t>
            </a:r>
          </a:p>
          <a:p>
            <a:pPr algn="r"/>
            <a:r>
              <a:rPr lang="en-US" dirty="0"/>
              <a:t>@</a:t>
            </a:r>
            <a:r>
              <a:rPr lang="en-US" dirty="0" err="1"/>
              <a:t>Margauxlergo</a:t>
            </a:r>
            <a:endParaRPr lang="en-US" dirty="0"/>
          </a:p>
        </p:txBody>
      </p:sp>
      <p:pic>
        <p:nvPicPr>
          <p:cNvPr id="9" name="Image 8" descr="File:Twitter bird logo 2012.svg - Wikipedia, the free encyclopedia"/>
          <p:cNvPicPr>
            <a:picLocks noChangeAspect="1"/>
          </p:cNvPicPr>
          <p:nvPr/>
        </p:nvPicPr>
        <p:blipFill>
          <a:blip r:embed="rId3"/>
          <a:stretch>
            <a:fillRect/>
          </a:stretch>
        </p:blipFill>
        <p:spPr>
          <a:xfrm>
            <a:off x="10670876" y="6491533"/>
            <a:ext cx="307362" cy="249868"/>
          </a:xfrm>
          <a:prstGeom prst="rect">
            <a:avLst/>
          </a:prstGeom>
        </p:spPr>
      </p:pic>
      <p:sp>
        <p:nvSpPr>
          <p:cNvPr id="4" name="ZoneTexte 3"/>
          <p:cNvSpPr txBox="1"/>
          <p:nvPr/>
        </p:nvSpPr>
        <p:spPr>
          <a:xfrm>
            <a:off x="1243172" y="1859622"/>
            <a:ext cx="9427703" cy="369332"/>
          </a:xfrm>
          <a:prstGeom prst="rect">
            <a:avLst/>
          </a:prstGeom>
          <a:noFill/>
        </p:spPr>
        <p:txBody>
          <a:bodyPr wrap="square" rtlCol="0">
            <a:spAutoFit/>
          </a:bodyPr>
          <a:lstStyle/>
          <a:p>
            <a:r>
              <a:rPr lang="fr-FR" dirty="0"/>
              <a:t>Informations pertinentes et compréhensibles sur la nature de l’erreur et les actions à entreprendre </a:t>
            </a:r>
          </a:p>
        </p:txBody>
      </p:sp>
      <p:sp>
        <p:nvSpPr>
          <p:cNvPr id="12" name="Ellipse 11"/>
          <p:cNvSpPr/>
          <p:nvPr/>
        </p:nvSpPr>
        <p:spPr>
          <a:xfrm>
            <a:off x="10670875" y="287676"/>
            <a:ext cx="1123858" cy="1017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Écrans</a:t>
            </a:r>
          </a:p>
        </p:txBody>
      </p:sp>
      <p:pic>
        <p:nvPicPr>
          <p:cNvPr id="26626" name="Picture 2" descr="https://lh4.googleusercontent.com/ReOXZ9Z51DHuDo9Yiv35gk8vc0n5gbJGnH9aKw8U_4035CfInIl65QF5xzKORin1cPvd4S1TJ_AVEDrRv4YMUMr_V1Ek01djUAlTmjVQ8x8BIC5H0a19csOaHTBthwl0086QhCk_"/>
          <p:cNvPicPr>
            <a:picLocks noChangeAspect="1" noChangeArrowheads="1"/>
          </p:cNvPicPr>
          <p:nvPr/>
        </p:nvPicPr>
        <p:blipFill rotWithShape="1">
          <a:blip r:embed="rId4">
            <a:extLst>
              <a:ext uri="{28A0092B-C50C-407E-A947-70E740481C1C}">
                <a14:useLocalDpi xmlns:a14="http://schemas.microsoft.com/office/drawing/2010/main" val="0"/>
              </a:ext>
            </a:extLst>
          </a:blip>
          <a:srcRect l="4220" t="3457" r="5600" b="7744"/>
          <a:stretch/>
        </p:blipFill>
        <p:spPr bwMode="auto">
          <a:xfrm>
            <a:off x="369869" y="2540640"/>
            <a:ext cx="5359904" cy="2951877"/>
          </a:xfrm>
          <a:prstGeom prst="rect">
            <a:avLst/>
          </a:prstGeom>
          <a:noFill/>
          <a:ln w="19050">
            <a:solidFill>
              <a:schemeClr val="accent2"/>
            </a:solidFill>
          </a:ln>
          <a:extLst>
            <a:ext uri="{909E8E84-426E-40dd-AFC4-6F175D3DCCD1}">
              <a14:hiddenFill xmlns:a14="http://schemas.microsoft.com/office/drawing/2010/main">
                <a:solidFill>
                  <a:srgbClr val="FFFFFF"/>
                </a:solidFill>
              </a14:hiddenFill>
            </a:ext>
          </a:extLst>
        </p:spPr>
      </p:pic>
      <p:pic>
        <p:nvPicPr>
          <p:cNvPr id="5" name="Image 4"/>
          <p:cNvPicPr>
            <a:picLocks noChangeAspect="1"/>
          </p:cNvPicPr>
          <p:nvPr/>
        </p:nvPicPr>
        <p:blipFill>
          <a:blip r:embed="rId5"/>
          <a:stretch>
            <a:fillRect/>
          </a:stretch>
        </p:blipFill>
        <p:spPr>
          <a:xfrm>
            <a:off x="5859988" y="2540067"/>
            <a:ext cx="5944411" cy="2956008"/>
          </a:xfrm>
          <a:prstGeom prst="rect">
            <a:avLst/>
          </a:prstGeom>
          <a:noFill/>
          <a:ln w="19050">
            <a:solidFill>
              <a:schemeClr val="accent2"/>
            </a:solidFill>
          </a:ln>
        </p:spPr>
      </p:pic>
      <p:sp>
        <p:nvSpPr>
          <p:cNvPr id="16" name="ZoneTexte 15"/>
          <p:cNvSpPr txBox="1"/>
          <p:nvPr/>
        </p:nvSpPr>
        <p:spPr>
          <a:xfrm>
            <a:off x="2297308" y="5755782"/>
            <a:ext cx="1959684" cy="338554"/>
          </a:xfrm>
          <a:prstGeom prst="rect">
            <a:avLst/>
          </a:prstGeom>
          <a:noFill/>
        </p:spPr>
        <p:txBody>
          <a:bodyPr wrap="square" rtlCol="0">
            <a:spAutoFit/>
          </a:bodyPr>
          <a:lstStyle/>
          <a:p>
            <a:pPr algn="ctr"/>
            <a:r>
              <a:rPr lang="fr-FR" sz="1600" dirty="0"/>
              <a:t>Google</a:t>
            </a:r>
          </a:p>
        </p:txBody>
      </p:sp>
      <p:sp>
        <p:nvSpPr>
          <p:cNvPr id="17" name="ZoneTexte 16"/>
          <p:cNvSpPr txBox="1"/>
          <p:nvPr/>
        </p:nvSpPr>
        <p:spPr>
          <a:xfrm>
            <a:off x="8532702" y="5695165"/>
            <a:ext cx="1455177" cy="338554"/>
          </a:xfrm>
          <a:prstGeom prst="rect">
            <a:avLst/>
          </a:prstGeom>
          <a:noFill/>
        </p:spPr>
        <p:txBody>
          <a:bodyPr wrap="square" rtlCol="0">
            <a:spAutoFit/>
          </a:bodyPr>
          <a:lstStyle/>
          <a:p>
            <a:pPr algn="ctr"/>
            <a:r>
              <a:rPr lang="fr-FR" sz="1600" dirty="0" err="1"/>
              <a:t>AirFrance</a:t>
            </a:r>
            <a:endParaRPr lang="fr-FR" sz="1600" dirty="0"/>
          </a:p>
        </p:txBody>
      </p:sp>
      <p:pic>
        <p:nvPicPr>
          <p:cNvPr id="18" name="Image 17"/>
          <p:cNvPicPr>
            <a:picLocks noChangeAspect="1"/>
          </p:cNvPicPr>
          <p:nvPr/>
        </p:nvPicPr>
        <p:blipFill>
          <a:blip r:embed="rId6">
            <a:duotone>
              <a:prstClr val="black"/>
              <a:srgbClr val="C00000">
                <a:tint val="45000"/>
                <a:satMod val="400000"/>
              </a:srgbClr>
            </a:duotone>
          </a:blip>
          <a:stretch>
            <a:fillRect/>
          </a:stretch>
        </p:blipFill>
        <p:spPr>
          <a:xfrm>
            <a:off x="2573294" y="5781563"/>
            <a:ext cx="286282" cy="286282"/>
          </a:xfrm>
          <a:prstGeom prst="rect">
            <a:avLst/>
          </a:prstGeom>
        </p:spPr>
      </p:pic>
      <p:pic>
        <p:nvPicPr>
          <p:cNvPr id="19" name="Image 18"/>
          <p:cNvPicPr>
            <a:picLocks noChangeAspect="1"/>
          </p:cNvPicPr>
          <p:nvPr/>
        </p:nvPicPr>
        <p:blipFill>
          <a:blip r:embed="rId7">
            <a:duotone>
              <a:schemeClr val="accent4">
                <a:shade val="45000"/>
                <a:satMod val="135000"/>
              </a:schemeClr>
              <a:prstClr val="white"/>
            </a:duotone>
          </a:blip>
          <a:stretch>
            <a:fillRect/>
          </a:stretch>
        </p:blipFill>
        <p:spPr>
          <a:xfrm>
            <a:off x="8466027" y="5695165"/>
            <a:ext cx="290115" cy="290115"/>
          </a:xfrm>
          <a:prstGeom prst="rect">
            <a:avLst/>
          </a:prstGeom>
        </p:spPr>
      </p:pic>
      <p:sp>
        <p:nvSpPr>
          <p:cNvPr id="14" name="ZoneTexte 13"/>
          <p:cNvSpPr txBox="1"/>
          <p:nvPr/>
        </p:nvSpPr>
        <p:spPr>
          <a:xfrm>
            <a:off x="1982877" y="319749"/>
            <a:ext cx="2054865" cy="400110"/>
          </a:xfrm>
          <a:prstGeom prst="rect">
            <a:avLst/>
          </a:prstGeom>
          <a:noFill/>
        </p:spPr>
        <p:txBody>
          <a:bodyPr wrap="square" rtlCol="0">
            <a:spAutoFit/>
          </a:bodyPr>
          <a:lstStyle/>
          <a:p>
            <a:r>
              <a:rPr lang="fr-FR" sz="2000" spc="-50" dirty="0">
                <a:solidFill>
                  <a:schemeClr val="tx1">
                    <a:lumMod val="75000"/>
                    <a:lumOff val="25000"/>
                  </a:schemeClr>
                </a:solidFill>
                <a:latin typeface="+mj-lt"/>
                <a:ea typeface="+mj-ea"/>
                <a:cs typeface="+mj-cs"/>
                <a:sym typeface="Wingdings" panose="05000000000000000000" pitchFamily="2" charset="2"/>
              </a:rPr>
              <a:t> Contrôle</a:t>
            </a:r>
            <a:endParaRPr lang="fr-FR" sz="2000" spc="-50" dirty="0">
              <a:solidFill>
                <a:schemeClr val="tx1">
                  <a:lumMod val="75000"/>
                  <a:lumOff val="25000"/>
                </a:schemeClr>
              </a:solidFill>
              <a:latin typeface="+mj-lt"/>
              <a:ea typeface="+mj-ea"/>
              <a:cs typeface="+mj-cs"/>
            </a:endParaRPr>
          </a:p>
        </p:txBody>
      </p:sp>
      <p:grpSp>
        <p:nvGrpSpPr>
          <p:cNvPr id="15" name="Groupe 14"/>
          <p:cNvGrpSpPr/>
          <p:nvPr/>
        </p:nvGrpSpPr>
        <p:grpSpPr>
          <a:xfrm>
            <a:off x="149086" y="26779"/>
            <a:ext cx="1731166" cy="964744"/>
            <a:chOff x="214134" y="34121"/>
            <a:chExt cx="1600200" cy="1021941"/>
          </a:xfrm>
        </p:grpSpPr>
        <p:pic>
          <p:nvPicPr>
            <p:cNvPr id="20" name="Image 19" descr="Screenshot 2016-03-23 17.21.49.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4134" y="34121"/>
              <a:ext cx="1600200" cy="1021941"/>
            </a:xfrm>
            <a:prstGeom prst="rect">
              <a:avLst/>
            </a:prstGeom>
          </p:spPr>
        </p:pic>
        <p:sp>
          <p:nvSpPr>
            <p:cNvPr id="21" name="Rectangle : coins arrondis 20"/>
            <p:cNvSpPr/>
            <p:nvPr/>
          </p:nvSpPr>
          <p:spPr>
            <a:xfrm>
              <a:off x="1187033" y="512105"/>
              <a:ext cx="491544" cy="2561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2" name="Espace réservé du numéro de diapositive 5"/>
          <p:cNvSpPr>
            <a:spLocks noGrp="1"/>
          </p:cNvSpPr>
          <p:nvPr>
            <p:ph type="sldNum" sz="quarter" idx="12"/>
          </p:nvPr>
        </p:nvSpPr>
        <p:spPr>
          <a:xfrm>
            <a:off x="9164734" y="6433904"/>
            <a:ext cx="1312025" cy="365125"/>
          </a:xfrm>
        </p:spPr>
        <p:txBody>
          <a:bodyPr/>
          <a:lstStyle/>
          <a:p>
            <a:fld id="{6D22F896-40B5-4ADD-8801-0D06FADFA095}" type="slidenum">
              <a:rPr lang="en-US" smtClean="0"/>
              <a:t>38</a:t>
            </a:fld>
            <a:endParaRPr lang="en-US" dirty="0"/>
          </a:p>
        </p:txBody>
      </p:sp>
    </p:spTree>
    <p:extLst>
      <p:ext uri="{BB962C8B-B14F-4D97-AF65-F5344CB8AC3E}">
        <p14:creationId xmlns:p14="http://schemas.microsoft.com/office/powerpoint/2010/main" val="366272766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97280" y="1181528"/>
            <a:ext cx="10058400" cy="555832"/>
          </a:xfrm>
        </p:spPr>
        <p:txBody>
          <a:bodyPr>
            <a:normAutofit/>
          </a:bodyPr>
          <a:lstStyle/>
          <a:p>
            <a:r>
              <a:rPr lang="fr-FR" sz="3200" dirty="0"/>
              <a:t>Qualité des messages d’erreur</a:t>
            </a:r>
          </a:p>
        </p:txBody>
      </p:sp>
      <p:sp>
        <p:nvSpPr>
          <p:cNvPr id="8" name="Espace réservé du pied de page 3"/>
          <p:cNvSpPr>
            <a:spLocks noGrp="1"/>
          </p:cNvSpPr>
          <p:nvPr>
            <p:ph type="ftr" sz="quarter" idx="11"/>
          </p:nvPr>
        </p:nvSpPr>
        <p:spPr>
          <a:xfrm>
            <a:off x="7283400" y="6416653"/>
            <a:ext cx="4822804" cy="365125"/>
          </a:xfrm>
        </p:spPr>
        <p:txBody>
          <a:bodyPr/>
          <a:lstStyle/>
          <a:p>
            <a:pPr algn="r"/>
            <a:r>
              <a:rPr lang="en-US" dirty="0"/>
              <a:t>@</a:t>
            </a:r>
            <a:r>
              <a:rPr lang="en-US" dirty="0" err="1"/>
              <a:t>johan_alps</a:t>
            </a:r>
            <a:r>
              <a:rPr lang="en-US" dirty="0"/>
              <a:t> </a:t>
            </a:r>
          </a:p>
          <a:p>
            <a:pPr algn="r"/>
            <a:r>
              <a:rPr lang="en-US" dirty="0"/>
              <a:t>@</a:t>
            </a:r>
            <a:r>
              <a:rPr lang="en-US" dirty="0" err="1"/>
              <a:t>Margauxlergo</a:t>
            </a:r>
            <a:endParaRPr lang="en-US" dirty="0"/>
          </a:p>
        </p:txBody>
      </p:sp>
      <p:pic>
        <p:nvPicPr>
          <p:cNvPr id="9" name="Image 8" descr="File:Twitter bird logo 2012.svg - Wikipedia, the free encyclopedia"/>
          <p:cNvPicPr>
            <a:picLocks noChangeAspect="1"/>
          </p:cNvPicPr>
          <p:nvPr/>
        </p:nvPicPr>
        <p:blipFill>
          <a:blip r:embed="rId3"/>
          <a:stretch>
            <a:fillRect/>
          </a:stretch>
        </p:blipFill>
        <p:spPr>
          <a:xfrm>
            <a:off x="10670876" y="6491533"/>
            <a:ext cx="307362" cy="249868"/>
          </a:xfrm>
          <a:prstGeom prst="rect">
            <a:avLst/>
          </a:prstGeom>
        </p:spPr>
      </p:pic>
      <p:sp>
        <p:nvSpPr>
          <p:cNvPr id="4" name="ZoneTexte 3"/>
          <p:cNvSpPr txBox="1"/>
          <p:nvPr/>
        </p:nvSpPr>
        <p:spPr>
          <a:xfrm>
            <a:off x="1243172" y="1859622"/>
            <a:ext cx="9427703" cy="369332"/>
          </a:xfrm>
          <a:prstGeom prst="rect">
            <a:avLst/>
          </a:prstGeom>
          <a:noFill/>
        </p:spPr>
        <p:txBody>
          <a:bodyPr wrap="square" rtlCol="0">
            <a:spAutoFit/>
          </a:bodyPr>
          <a:lstStyle/>
          <a:p>
            <a:r>
              <a:rPr lang="fr-FR" dirty="0"/>
              <a:t>Informations pertinentes et compréhensibles sur la nature de l’erreur et les actions à entreprendre </a:t>
            </a:r>
          </a:p>
        </p:txBody>
      </p:sp>
      <p:sp>
        <p:nvSpPr>
          <p:cNvPr id="12" name="Ellipse 11"/>
          <p:cNvSpPr/>
          <p:nvPr/>
        </p:nvSpPr>
        <p:spPr>
          <a:xfrm>
            <a:off x="10670875" y="287676"/>
            <a:ext cx="1123858" cy="1017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Code</a:t>
            </a:r>
          </a:p>
        </p:txBody>
      </p:sp>
      <p:sp>
        <p:nvSpPr>
          <p:cNvPr id="11" name="Rectangle : coins arrondis 17"/>
          <p:cNvSpPr/>
          <p:nvPr/>
        </p:nvSpPr>
        <p:spPr>
          <a:xfrm>
            <a:off x="670927" y="2336423"/>
            <a:ext cx="10863783" cy="281724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p:cNvSpPr txBox="1"/>
          <p:nvPr/>
        </p:nvSpPr>
        <p:spPr>
          <a:xfrm>
            <a:off x="1982877" y="319749"/>
            <a:ext cx="2054865" cy="400110"/>
          </a:xfrm>
          <a:prstGeom prst="rect">
            <a:avLst/>
          </a:prstGeom>
          <a:noFill/>
        </p:spPr>
        <p:txBody>
          <a:bodyPr wrap="square" rtlCol="0">
            <a:spAutoFit/>
          </a:bodyPr>
          <a:lstStyle/>
          <a:p>
            <a:r>
              <a:rPr lang="fr-FR" sz="2000" spc="-50" dirty="0">
                <a:solidFill>
                  <a:schemeClr val="tx1">
                    <a:lumMod val="75000"/>
                    <a:lumOff val="25000"/>
                  </a:schemeClr>
                </a:solidFill>
                <a:latin typeface="+mj-lt"/>
                <a:ea typeface="+mj-ea"/>
                <a:cs typeface="+mj-cs"/>
                <a:sym typeface="Wingdings" panose="05000000000000000000" pitchFamily="2" charset="2"/>
              </a:rPr>
              <a:t> Contrôle</a:t>
            </a:r>
            <a:endParaRPr lang="fr-FR" sz="2000" spc="-50" dirty="0">
              <a:solidFill>
                <a:schemeClr val="tx1">
                  <a:lumMod val="75000"/>
                  <a:lumOff val="25000"/>
                </a:schemeClr>
              </a:solidFill>
              <a:latin typeface="+mj-lt"/>
              <a:ea typeface="+mj-ea"/>
              <a:cs typeface="+mj-cs"/>
            </a:endParaRPr>
          </a:p>
        </p:txBody>
      </p:sp>
      <p:grpSp>
        <p:nvGrpSpPr>
          <p:cNvPr id="14" name="Groupe 13"/>
          <p:cNvGrpSpPr/>
          <p:nvPr/>
        </p:nvGrpSpPr>
        <p:grpSpPr>
          <a:xfrm>
            <a:off x="149086" y="26779"/>
            <a:ext cx="1731166" cy="964744"/>
            <a:chOff x="214134" y="34121"/>
            <a:chExt cx="1600200" cy="1021941"/>
          </a:xfrm>
        </p:grpSpPr>
        <p:pic>
          <p:nvPicPr>
            <p:cNvPr id="15" name="Image 14" descr="Screenshot 2016-03-23 17.21.4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134" y="34121"/>
              <a:ext cx="1600200" cy="1021941"/>
            </a:xfrm>
            <a:prstGeom prst="rect">
              <a:avLst/>
            </a:prstGeom>
          </p:spPr>
        </p:pic>
        <p:sp>
          <p:nvSpPr>
            <p:cNvPr id="16" name="Rectangle : coins arrondis 15"/>
            <p:cNvSpPr/>
            <p:nvPr/>
          </p:nvSpPr>
          <p:spPr>
            <a:xfrm>
              <a:off x="1187033" y="512105"/>
              <a:ext cx="491544" cy="2561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3" name="Image 2" descr="Screenshot 2016-11-14 00.52.2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0269" y="2512791"/>
            <a:ext cx="9709559" cy="2408499"/>
          </a:xfrm>
          <a:prstGeom prst="rect">
            <a:avLst/>
          </a:prstGeom>
        </p:spPr>
      </p:pic>
      <p:sp>
        <p:nvSpPr>
          <p:cNvPr id="17" name="Espace réservé du numéro de diapositive 5"/>
          <p:cNvSpPr>
            <a:spLocks noGrp="1"/>
          </p:cNvSpPr>
          <p:nvPr>
            <p:ph type="sldNum" sz="quarter" idx="12"/>
          </p:nvPr>
        </p:nvSpPr>
        <p:spPr>
          <a:xfrm>
            <a:off x="9164734" y="6433904"/>
            <a:ext cx="1312025" cy="365125"/>
          </a:xfrm>
        </p:spPr>
        <p:txBody>
          <a:bodyPr/>
          <a:lstStyle/>
          <a:p>
            <a:fld id="{6D22F896-40B5-4ADD-8801-0D06FADFA095}" type="slidenum">
              <a:rPr lang="en-US" smtClean="0"/>
              <a:t>39</a:t>
            </a:fld>
            <a:endParaRPr lang="en-US" dirty="0"/>
          </a:p>
        </p:txBody>
      </p:sp>
    </p:spTree>
    <p:extLst>
      <p:ext uri="{BB962C8B-B14F-4D97-AF65-F5344CB8AC3E}">
        <p14:creationId xmlns:p14="http://schemas.microsoft.com/office/powerpoint/2010/main" val="386697001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97279" y="286603"/>
            <a:ext cx="10337857" cy="1450757"/>
          </a:xfrm>
        </p:spPr>
        <p:txBody>
          <a:bodyPr>
            <a:normAutofit/>
          </a:bodyPr>
          <a:lstStyle/>
          <a:p>
            <a:r>
              <a:rPr lang="fr-FR" sz="3200" dirty="0"/>
              <a:t>Ce n’est pas la faute de l’</a:t>
            </a:r>
            <a:r>
              <a:rPr lang="fr-FR" sz="3200" dirty="0" err="1"/>
              <a:t>utilisateur·trice</a:t>
            </a:r>
            <a:r>
              <a:rPr lang="fr-FR" sz="3200" dirty="0"/>
              <a:t>, c’est la faute du design</a:t>
            </a:r>
          </a:p>
        </p:txBody>
      </p:sp>
      <p:pic>
        <p:nvPicPr>
          <p:cNvPr id="1026" name="Picture 2" descr="Afficher l'image d'orig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1526" y="2083927"/>
            <a:ext cx="3540745" cy="35407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fficher l'image d'orig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874" y="2083927"/>
            <a:ext cx="3086957" cy="354074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80995" y="6503847"/>
            <a:ext cx="3983013" cy="276999"/>
          </a:xfrm>
          <a:prstGeom prst="rect">
            <a:avLst/>
          </a:prstGeom>
        </p:spPr>
        <p:txBody>
          <a:bodyPr wrap="none">
            <a:spAutoFit/>
          </a:bodyPr>
          <a:lstStyle/>
          <a:p>
            <a:r>
              <a:rPr lang="fr-FR" sz="1200" i="1" dirty="0">
                <a:solidFill>
                  <a:schemeClr val="bg1"/>
                </a:solidFill>
              </a:rPr>
              <a:t>Source : http://www.lsd-mag.com/blog/design-inconfortable/</a:t>
            </a:r>
          </a:p>
        </p:txBody>
      </p:sp>
      <p:sp>
        <p:nvSpPr>
          <p:cNvPr id="8" name="Espace réservé du pied de page 3"/>
          <p:cNvSpPr>
            <a:spLocks noGrp="1"/>
          </p:cNvSpPr>
          <p:nvPr>
            <p:ph type="ftr" sz="quarter" idx="11"/>
          </p:nvPr>
        </p:nvSpPr>
        <p:spPr>
          <a:xfrm>
            <a:off x="7283400" y="6416653"/>
            <a:ext cx="4822804" cy="365125"/>
          </a:xfrm>
        </p:spPr>
        <p:txBody>
          <a:bodyPr/>
          <a:lstStyle/>
          <a:p>
            <a:pPr algn="r"/>
            <a:r>
              <a:rPr lang="en-US" dirty="0"/>
              <a:t>@</a:t>
            </a:r>
            <a:r>
              <a:rPr lang="en-US" dirty="0" err="1"/>
              <a:t>johan_alps</a:t>
            </a:r>
            <a:r>
              <a:rPr lang="en-US" dirty="0"/>
              <a:t> </a:t>
            </a:r>
          </a:p>
          <a:p>
            <a:pPr algn="r"/>
            <a:r>
              <a:rPr lang="en-US" dirty="0"/>
              <a:t>@</a:t>
            </a:r>
            <a:r>
              <a:rPr lang="en-US" dirty="0" err="1"/>
              <a:t>Margauxlergo</a:t>
            </a:r>
            <a:endParaRPr lang="en-US" dirty="0"/>
          </a:p>
        </p:txBody>
      </p:sp>
      <p:pic>
        <p:nvPicPr>
          <p:cNvPr id="9" name="Image 8" descr="File:Twitter bird logo 2012.svg - Wikipedia, the free encyclopedia"/>
          <p:cNvPicPr>
            <a:picLocks noChangeAspect="1"/>
          </p:cNvPicPr>
          <p:nvPr/>
        </p:nvPicPr>
        <p:blipFill>
          <a:blip r:embed="rId5"/>
          <a:stretch>
            <a:fillRect/>
          </a:stretch>
        </p:blipFill>
        <p:spPr>
          <a:xfrm>
            <a:off x="10670876" y="6491533"/>
            <a:ext cx="307362" cy="249868"/>
          </a:xfrm>
          <a:prstGeom prst="rect">
            <a:avLst/>
          </a:prstGeom>
        </p:spPr>
      </p:pic>
      <p:pic>
        <p:nvPicPr>
          <p:cNvPr id="1030" name="Picture 6" descr="lsd mag deco design Katerina Kamprani detournement objet inutilisab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0966" y="2082040"/>
            <a:ext cx="4718353" cy="3542632"/>
          </a:xfrm>
          <a:prstGeom prst="rect">
            <a:avLst/>
          </a:prstGeom>
          <a:noFill/>
          <a:extLst>
            <a:ext uri="{909E8E84-426E-40dd-AFC4-6F175D3DCCD1}">
              <a14:hiddenFill xmlns:a14="http://schemas.microsoft.com/office/drawing/2010/main">
                <a:solidFill>
                  <a:srgbClr val="FFFFFF"/>
                </a:solidFill>
              </a14:hiddenFill>
            </a:ext>
          </a:extLst>
        </p:spPr>
      </p:pic>
      <p:sp>
        <p:nvSpPr>
          <p:cNvPr id="10" name="Espace réservé du numéro de diapositive 5"/>
          <p:cNvSpPr>
            <a:spLocks noGrp="1"/>
          </p:cNvSpPr>
          <p:nvPr>
            <p:ph type="sldNum" sz="quarter" idx="12"/>
          </p:nvPr>
        </p:nvSpPr>
        <p:spPr>
          <a:xfrm>
            <a:off x="9164734" y="6433904"/>
            <a:ext cx="1312025" cy="365125"/>
          </a:xfrm>
        </p:spPr>
        <p:txBody>
          <a:bodyPr/>
          <a:lstStyle/>
          <a:p>
            <a:fld id="{6D22F896-40B5-4ADD-8801-0D06FADFA095}" type="slidenum">
              <a:rPr lang="en-US" smtClean="0"/>
              <a:t>4</a:t>
            </a:fld>
            <a:endParaRPr lang="en-US" dirty="0"/>
          </a:p>
        </p:txBody>
      </p:sp>
    </p:spTree>
    <p:extLst>
      <p:ext uri="{BB962C8B-B14F-4D97-AF65-F5344CB8AC3E}">
        <p14:creationId xmlns:p14="http://schemas.microsoft.com/office/powerpoint/2010/main" val="21291231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Résumé</a:t>
            </a:r>
          </a:p>
        </p:txBody>
      </p:sp>
      <p:sp>
        <p:nvSpPr>
          <p:cNvPr id="3" name="Espace réservé du contenu 2"/>
          <p:cNvSpPr>
            <a:spLocks noGrp="1"/>
          </p:cNvSpPr>
          <p:nvPr>
            <p:ph idx="1"/>
          </p:nvPr>
        </p:nvSpPr>
        <p:spPr/>
        <p:txBody>
          <a:bodyPr>
            <a:normAutofit/>
          </a:bodyPr>
          <a:lstStyle/>
          <a:p>
            <a:r>
              <a:rPr lang="fr-FR" sz="1800" b="1" dirty="0">
                <a:sym typeface="Wingdings" panose="05000000000000000000" pitchFamily="2" charset="2"/>
              </a:rPr>
              <a:t>Apprentissage et mémorabilité :</a:t>
            </a:r>
          </a:p>
          <a:p>
            <a:r>
              <a:rPr lang="fr-FR" sz="1800" dirty="0">
                <a:sym typeface="Wingdings" panose="05000000000000000000" pitchFamily="2" charset="2"/>
              </a:rPr>
              <a:t>- Inciter en proposant les alternatives</a:t>
            </a:r>
          </a:p>
          <a:p>
            <a:r>
              <a:rPr lang="fr-FR" sz="1800" dirty="0">
                <a:sym typeface="Wingdings" panose="05000000000000000000" pitchFamily="2" charset="2"/>
              </a:rPr>
              <a:t>- Homogénéité et cohérence dans l’écriture </a:t>
            </a:r>
          </a:p>
          <a:p>
            <a:r>
              <a:rPr lang="fr-FR" sz="1800" dirty="0">
                <a:sym typeface="Wingdings" panose="05000000000000000000" pitchFamily="2" charset="2"/>
              </a:rPr>
              <a:t>- Rendre le code compatible avec les </a:t>
            </a:r>
            <a:r>
              <a:rPr lang="fr-FR" sz="1800" dirty="0" err="1">
                <a:sym typeface="Wingdings" panose="05000000000000000000" pitchFamily="2" charset="2"/>
              </a:rPr>
              <a:t>développeurs</a:t>
            </a:r>
            <a:r>
              <a:rPr lang="fr-FR" sz="1800" dirty="0" err="1"/>
              <a:t>·ses</a:t>
            </a:r>
            <a:r>
              <a:rPr lang="fr-FR" sz="1800" dirty="0">
                <a:sym typeface="Wingdings" panose="05000000000000000000" pitchFamily="2" charset="2"/>
              </a:rPr>
              <a:t>, ou l’inverse !</a:t>
            </a:r>
          </a:p>
          <a:p>
            <a:endParaRPr lang="fr-FR" sz="1800" dirty="0">
              <a:sym typeface="Wingdings" panose="05000000000000000000" pitchFamily="2" charset="2"/>
            </a:endParaRPr>
          </a:p>
          <a:p>
            <a:r>
              <a:rPr lang="fr-FR" sz="1800" b="1" dirty="0">
                <a:sym typeface="Wingdings" panose="05000000000000000000" pitchFamily="2" charset="2"/>
              </a:rPr>
              <a:t>Efficience</a:t>
            </a:r>
            <a:r>
              <a:rPr lang="fr-FR" sz="1800" dirty="0">
                <a:sym typeface="Wingdings" panose="05000000000000000000" pitchFamily="2" charset="2"/>
              </a:rPr>
              <a:t> : </a:t>
            </a:r>
          </a:p>
          <a:p>
            <a:r>
              <a:rPr lang="fr-FR" sz="1800" dirty="0">
                <a:sym typeface="Wingdings" panose="05000000000000000000" pitchFamily="2" charset="2"/>
              </a:rPr>
              <a:t>- Lisibilité des nommages</a:t>
            </a:r>
          </a:p>
          <a:p>
            <a:r>
              <a:rPr lang="fr-FR" sz="1800" dirty="0">
                <a:sym typeface="Wingdings" panose="05000000000000000000" pitchFamily="2" charset="2"/>
              </a:rPr>
              <a:t>- Brièveté &amp; densité informationnelle :</a:t>
            </a:r>
          </a:p>
          <a:p>
            <a:r>
              <a:rPr lang="fr-FR" sz="1800" dirty="0">
                <a:sym typeface="Wingdings" panose="05000000000000000000" pitchFamily="2" charset="2"/>
              </a:rPr>
              <a:t> factoriser le code</a:t>
            </a:r>
          </a:p>
          <a:p>
            <a:endParaRPr lang="fr-FR" sz="1800" dirty="0">
              <a:sym typeface="Wingdings" panose="05000000000000000000" pitchFamily="2" charset="2"/>
            </a:endParaRPr>
          </a:p>
        </p:txBody>
      </p:sp>
      <p:sp>
        <p:nvSpPr>
          <p:cNvPr id="5" name="Accolade fermante 4"/>
          <p:cNvSpPr/>
          <p:nvPr/>
        </p:nvSpPr>
        <p:spPr>
          <a:xfrm>
            <a:off x="7517080" y="1790515"/>
            <a:ext cx="436880" cy="1720426"/>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6" name="ZoneTexte 5"/>
          <p:cNvSpPr txBox="1"/>
          <p:nvPr/>
        </p:nvSpPr>
        <p:spPr>
          <a:xfrm>
            <a:off x="8014920" y="2466862"/>
            <a:ext cx="2336800" cy="369332"/>
          </a:xfrm>
          <a:prstGeom prst="rect">
            <a:avLst/>
          </a:prstGeom>
          <a:noFill/>
        </p:spPr>
        <p:txBody>
          <a:bodyPr wrap="square" rtlCol="0">
            <a:spAutoFit/>
          </a:bodyPr>
          <a:lstStyle/>
          <a:p>
            <a:r>
              <a:rPr lang="fr-FR" dirty="0">
                <a:solidFill>
                  <a:schemeClr val="accent1"/>
                </a:solidFill>
                <a:sym typeface="Wingdings" panose="05000000000000000000" pitchFamily="2" charset="2"/>
              </a:rPr>
              <a:t>Autonomie</a:t>
            </a:r>
            <a:endParaRPr lang="fr-FR" dirty="0">
              <a:solidFill>
                <a:schemeClr val="accent1"/>
              </a:solidFill>
            </a:endParaRPr>
          </a:p>
        </p:txBody>
      </p:sp>
      <p:sp>
        <p:nvSpPr>
          <p:cNvPr id="7" name="ZoneTexte 6"/>
          <p:cNvSpPr txBox="1"/>
          <p:nvPr/>
        </p:nvSpPr>
        <p:spPr>
          <a:xfrm>
            <a:off x="5270500" y="4660622"/>
            <a:ext cx="1414780" cy="369332"/>
          </a:xfrm>
          <a:prstGeom prst="rect">
            <a:avLst/>
          </a:prstGeom>
          <a:noFill/>
        </p:spPr>
        <p:txBody>
          <a:bodyPr wrap="square" rtlCol="0">
            <a:spAutoFit/>
          </a:bodyPr>
          <a:lstStyle/>
          <a:p>
            <a:r>
              <a:rPr lang="fr-FR" dirty="0">
                <a:solidFill>
                  <a:schemeClr val="accent1"/>
                </a:solidFill>
                <a:sym typeface="Wingdings" panose="05000000000000000000" pitchFamily="2" charset="2"/>
              </a:rPr>
              <a:t>Compétence</a:t>
            </a:r>
            <a:endParaRPr lang="fr-FR" dirty="0">
              <a:solidFill>
                <a:schemeClr val="accent1"/>
              </a:solidFill>
            </a:endParaRPr>
          </a:p>
        </p:txBody>
      </p:sp>
      <p:sp>
        <p:nvSpPr>
          <p:cNvPr id="9" name="Espace réservé du pied de page 3"/>
          <p:cNvSpPr txBox="1">
            <a:spLocks/>
          </p:cNvSpPr>
          <p:nvPr/>
        </p:nvSpPr>
        <p:spPr>
          <a:xfrm>
            <a:off x="7283400" y="6416653"/>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a:t>@johan_alps </a:t>
            </a:r>
          </a:p>
          <a:p>
            <a:pPr algn="r"/>
            <a:r>
              <a:rPr lang="en-US"/>
              <a:t>@Margauxlergo</a:t>
            </a:r>
            <a:endParaRPr lang="en-US" dirty="0"/>
          </a:p>
        </p:txBody>
      </p:sp>
      <p:pic>
        <p:nvPicPr>
          <p:cNvPr id="10" name="Image 9" descr="File:Twitter bird logo 2012.svg - Wikipedia, the free encyclopedia"/>
          <p:cNvPicPr>
            <a:picLocks noChangeAspect="1"/>
          </p:cNvPicPr>
          <p:nvPr/>
        </p:nvPicPr>
        <p:blipFill>
          <a:blip r:embed="rId3"/>
          <a:stretch>
            <a:fillRect/>
          </a:stretch>
        </p:blipFill>
        <p:spPr>
          <a:xfrm>
            <a:off x="10670876" y="6491533"/>
            <a:ext cx="307362" cy="249868"/>
          </a:xfrm>
          <a:prstGeom prst="rect">
            <a:avLst/>
          </a:prstGeom>
        </p:spPr>
      </p:pic>
      <p:sp>
        <p:nvSpPr>
          <p:cNvPr id="12" name="Accolade fermante 11"/>
          <p:cNvSpPr/>
          <p:nvPr/>
        </p:nvSpPr>
        <p:spPr>
          <a:xfrm>
            <a:off x="4824680" y="3985075"/>
            <a:ext cx="436880" cy="1720426"/>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nvGrpSpPr>
          <p:cNvPr id="14" name="Groupe 13"/>
          <p:cNvGrpSpPr/>
          <p:nvPr/>
        </p:nvGrpSpPr>
        <p:grpSpPr>
          <a:xfrm>
            <a:off x="7283400" y="3943878"/>
            <a:ext cx="5118100" cy="1683357"/>
            <a:chOff x="6621780" y="3857414"/>
            <a:chExt cx="5118100" cy="1683357"/>
          </a:xfrm>
        </p:grpSpPr>
        <p:sp>
          <p:nvSpPr>
            <p:cNvPr id="8" name="ZoneTexte 7"/>
            <p:cNvSpPr txBox="1"/>
            <p:nvPr/>
          </p:nvSpPr>
          <p:spPr>
            <a:xfrm>
              <a:off x="6621780" y="3857414"/>
              <a:ext cx="3228340" cy="1628138"/>
            </a:xfrm>
            <a:prstGeom prst="rect">
              <a:avLst/>
            </a:prstGeom>
            <a:noFill/>
          </p:spPr>
          <p:txBody>
            <a:bodyPr wrap="square" rtlCol="0">
              <a:spAutoFit/>
            </a:bodyPr>
            <a:lstStyle/>
            <a:p>
              <a:pPr marL="91440" indent="-91440" defTabSz="914400">
                <a:lnSpc>
                  <a:spcPct val="90000"/>
                </a:lnSpc>
                <a:spcBef>
                  <a:spcPts val="1200"/>
                </a:spcBef>
                <a:spcAft>
                  <a:spcPts val="200"/>
                </a:spcAft>
                <a:buClr>
                  <a:schemeClr val="accent1"/>
                </a:buClr>
                <a:buSzPct val="100000"/>
                <a:buFont typeface="Calibri" panose="020F0502020204030204" pitchFamily="34" charset="0"/>
                <a:buChar char=" "/>
              </a:pPr>
              <a:r>
                <a:rPr lang="fr-FR" b="1" dirty="0">
                  <a:solidFill>
                    <a:schemeClr val="tx1">
                      <a:lumMod val="75000"/>
                      <a:lumOff val="25000"/>
                    </a:schemeClr>
                  </a:solidFill>
                  <a:sym typeface="Wingdings" panose="05000000000000000000" pitchFamily="2" charset="2"/>
                </a:rPr>
                <a:t>Erreurs : </a:t>
              </a:r>
            </a:p>
            <a:p>
              <a:pPr marL="91440" indent="-91440" defTabSz="914400">
                <a:lnSpc>
                  <a:spcPct val="90000"/>
                </a:lnSpc>
                <a:spcBef>
                  <a:spcPts val="1200"/>
                </a:spcBef>
                <a:spcAft>
                  <a:spcPts val="200"/>
                </a:spcAft>
                <a:buClr>
                  <a:schemeClr val="accent1"/>
                </a:buClr>
                <a:buSzPct val="100000"/>
                <a:buFont typeface="Calibri" panose="020F0502020204030204" pitchFamily="34" charset="0"/>
                <a:buChar char=" "/>
              </a:pPr>
              <a:r>
                <a:rPr lang="fr-FR" dirty="0">
                  <a:solidFill>
                    <a:schemeClr val="tx1">
                      <a:lumMod val="75000"/>
                      <a:lumOff val="25000"/>
                    </a:schemeClr>
                  </a:solidFill>
                  <a:sym typeface="Wingdings" panose="05000000000000000000" pitchFamily="2" charset="2"/>
                </a:rPr>
                <a:t>- Rendre les erreurs impossibles</a:t>
              </a:r>
            </a:p>
            <a:p>
              <a:pPr marL="91440" indent="-91440" defTabSz="914400">
                <a:lnSpc>
                  <a:spcPct val="90000"/>
                </a:lnSpc>
                <a:spcBef>
                  <a:spcPts val="1200"/>
                </a:spcBef>
                <a:spcAft>
                  <a:spcPts val="200"/>
                </a:spcAft>
                <a:buClr>
                  <a:schemeClr val="accent1"/>
                </a:buClr>
                <a:buSzPct val="100000"/>
                <a:buFont typeface="Calibri" panose="020F0502020204030204" pitchFamily="34" charset="0"/>
                <a:buChar char=" "/>
              </a:pPr>
              <a:r>
                <a:rPr lang="fr-FR" dirty="0">
                  <a:solidFill>
                    <a:schemeClr val="tx1">
                      <a:lumMod val="75000"/>
                      <a:lumOff val="25000"/>
                    </a:schemeClr>
                  </a:solidFill>
                  <a:sym typeface="Wingdings" panose="05000000000000000000" pitchFamily="2" charset="2"/>
                </a:rPr>
                <a:t>- Feedback immédiat : tests</a:t>
              </a:r>
            </a:p>
            <a:p>
              <a:pPr marL="91440" indent="-91440" defTabSz="914400">
                <a:lnSpc>
                  <a:spcPct val="90000"/>
                </a:lnSpc>
                <a:spcBef>
                  <a:spcPts val="1200"/>
                </a:spcBef>
                <a:spcAft>
                  <a:spcPts val="200"/>
                </a:spcAft>
                <a:buClr>
                  <a:schemeClr val="accent1"/>
                </a:buClr>
                <a:buSzPct val="100000"/>
                <a:buFont typeface="Calibri" panose="020F0502020204030204" pitchFamily="34" charset="0"/>
                <a:buChar char=" "/>
              </a:pPr>
              <a:r>
                <a:rPr lang="fr-FR" dirty="0">
                  <a:solidFill>
                    <a:schemeClr val="tx1">
                      <a:lumMod val="75000"/>
                      <a:lumOff val="25000"/>
                    </a:schemeClr>
                  </a:solidFill>
                  <a:sym typeface="Wingdings" panose="05000000000000000000" pitchFamily="2" charset="2"/>
                </a:rPr>
                <a:t>- Qualité des messages d’erreur</a:t>
              </a:r>
              <a:endParaRPr lang="fr-FR" dirty="0">
                <a:solidFill>
                  <a:schemeClr val="tx1">
                    <a:lumMod val="75000"/>
                    <a:lumOff val="25000"/>
                  </a:schemeClr>
                </a:solidFill>
              </a:endParaRPr>
            </a:p>
          </p:txBody>
        </p:sp>
        <p:sp>
          <p:nvSpPr>
            <p:cNvPr id="11" name="ZoneTexte 10"/>
            <p:cNvSpPr txBox="1"/>
            <p:nvPr/>
          </p:nvSpPr>
          <p:spPr>
            <a:xfrm>
              <a:off x="10312400" y="4540767"/>
              <a:ext cx="1427480" cy="369332"/>
            </a:xfrm>
            <a:prstGeom prst="rect">
              <a:avLst/>
            </a:prstGeom>
            <a:noFill/>
          </p:spPr>
          <p:txBody>
            <a:bodyPr wrap="square" rtlCol="0">
              <a:spAutoFit/>
            </a:bodyPr>
            <a:lstStyle/>
            <a:p>
              <a:r>
                <a:rPr lang="fr-FR" dirty="0">
                  <a:solidFill>
                    <a:schemeClr val="accent1"/>
                  </a:solidFill>
                  <a:sym typeface="Wingdings" panose="05000000000000000000" pitchFamily="2" charset="2"/>
                </a:rPr>
                <a:t> Contrôle</a:t>
              </a:r>
              <a:endParaRPr lang="fr-FR" dirty="0">
                <a:solidFill>
                  <a:schemeClr val="accent1"/>
                </a:solidFill>
              </a:endParaRPr>
            </a:p>
          </p:txBody>
        </p:sp>
        <p:sp>
          <p:nvSpPr>
            <p:cNvPr id="13" name="Accolade fermante 12"/>
            <p:cNvSpPr/>
            <p:nvPr/>
          </p:nvSpPr>
          <p:spPr>
            <a:xfrm>
              <a:off x="9875520" y="3900873"/>
              <a:ext cx="436880" cy="1639898"/>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4" name="Espace réservé du pied de page 3"/>
          <p:cNvSpPr>
            <a:spLocks noGrp="1"/>
          </p:cNvSpPr>
          <p:nvPr>
            <p:ph type="ftr" sz="quarter" idx="11"/>
          </p:nvPr>
        </p:nvSpPr>
        <p:spPr/>
        <p:txBody>
          <a:bodyPr/>
          <a:lstStyle/>
          <a:p>
            <a:r>
              <a:rPr lang="en-US"/>
              <a:t>@johan_alps  @Margauxlergo</a:t>
            </a:r>
            <a:endParaRPr lang="en-US" dirty="0"/>
          </a:p>
        </p:txBody>
      </p:sp>
      <p:sp>
        <p:nvSpPr>
          <p:cNvPr id="16" name="Espace réservé du numéro de diapositive 5"/>
          <p:cNvSpPr>
            <a:spLocks noGrp="1"/>
          </p:cNvSpPr>
          <p:nvPr>
            <p:ph type="sldNum" sz="quarter" idx="12"/>
          </p:nvPr>
        </p:nvSpPr>
        <p:spPr>
          <a:xfrm>
            <a:off x="9164734" y="6433904"/>
            <a:ext cx="1312025" cy="365125"/>
          </a:xfrm>
        </p:spPr>
        <p:txBody>
          <a:bodyPr/>
          <a:lstStyle/>
          <a:p>
            <a:fld id="{6D22F896-40B5-4ADD-8801-0D06FADFA095}" type="slidenum">
              <a:rPr lang="en-US" smtClean="0"/>
              <a:t>40</a:t>
            </a:fld>
            <a:endParaRPr lang="en-US" dirty="0"/>
          </a:p>
        </p:txBody>
      </p:sp>
    </p:spTree>
    <p:extLst>
      <p:ext uri="{BB962C8B-B14F-4D97-AF65-F5344CB8AC3E}">
        <p14:creationId xmlns:p14="http://schemas.microsoft.com/office/powerpoint/2010/main" val="148632230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lèche : droite 27"/>
          <p:cNvSpPr/>
          <p:nvPr/>
        </p:nvSpPr>
        <p:spPr>
          <a:xfrm>
            <a:off x="3596675" y="3406334"/>
            <a:ext cx="4980284" cy="1429521"/>
          </a:xfrm>
          <a:prstGeom prst="rightArrow">
            <a:avLst>
              <a:gd name="adj1" fmla="val 50000"/>
              <a:gd name="adj2" fmla="val 3725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1097280" y="1181528"/>
            <a:ext cx="10058400" cy="555832"/>
          </a:xfrm>
        </p:spPr>
        <p:txBody>
          <a:bodyPr>
            <a:normAutofit/>
          </a:bodyPr>
          <a:lstStyle/>
          <a:p>
            <a:r>
              <a:rPr lang="fr-FR" sz="3200" dirty="0"/>
              <a:t>Satisfaction des besoins </a:t>
            </a:r>
            <a:r>
              <a:rPr lang="fr-FR" sz="3200" dirty="0">
                <a:sym typeface="Wingdings" panose="05000000000000000000" pitchFamily="2" charset="2"/>
              </a:rPr>
              <a:t> Réussite business</a:t>
            </a:r>
            <a:endParaRPr lang="fr-FR" sz="3200" dirty="0"/>
          </a:p>
        </p:txBody>
      </p:sp>
      <p:sp>
        <p:nvSpPr>
          <p:cNvPr id="8" name="Espace réservé du pied de page 3"/>
          <p:cNvSpPr>
            <a:spLocks noGrp="1"/>
          </p:cNvSpPr>
          <p:nvPr>
            <p:ph type="ftr" sz="quarter" idx="11"/>
          </p:nvPr>
        </p:nvSpPr>
        <p:spPr>
          <a:xfrm>
            <a:off x="10457792" y="6416653"/>
            <a:ext cx="1648411" cy="365125"/>
          </a:xfrm>
        </p:spPr>
        <p:txBody>
          <a:bodyPr/>
          <a:lstStyle/>
          <a:p>
            <a:pPr algn="r"/>
            <a:r>
              <a:rPr lang="en-US" dirty="0"/>
              <a:t>@</a:t>
            </a:r>
            <a:r>
              <a:rPr lang="en-US" dirty="0" err="1"/>
              <a:t>johan_alps</a:t>
            </a:r>
            <a:r>
              <a:rPr lang="en-US" dirty="0"/>
              <a:t> </a:t>
            </a:r>
          </a:p>
          <a:p>
            <a:pPr algn="r"/>
            <a:r>
              <a:rPr lang="en-US" dirty="0"/>
              <a:t>@</a:t>
            </a:r>
            <a:r>
              <a:rPr lang="en-US" dirty="0" err="1"/>
              <a:t>Margauxlergo</a:t>
            </a:r>
            <a:endParaRPr lang="en-US" dirty="0"/>
          </a:p>
        </p:txBody>
      </p:sp>
      <p:pic>
        <p:nvPicPr>
          <p:cNvPr id="9" name="Image 8" descr="File:Twitter bird logo 2012.svg - Wikipedia, the free encyclopedia"/>
          <p:cNvPicPr>
            <a:picLocks noChangeAspect="1"/>
          </p:cNvPicPr>
          <p:nvPr/>
        </p:nvPicPr>
        <p:blipFill>
          <a:blip r:embed="rId3"/>
          <a:stretch>
            <a:fillRect/>
          </a:stretch>
        </p:blipFill>
        <p:spPr>
          <a:xfrm>
            <a:off x="10670876" y="6491533"/>
            <a:ext cx="307362" cy="249868"/>
          </a:xfrm>
          <a:prstGeom prst="rect">
            <a:avLst/>
          </a:prstGeom>
        </p:spPr>
      </p:pic>
      <p:pic>
        <p:nvPicPr>
          <p:cNvPr id="5" name="Image 4"/>
          <p:cNvPicPr>
            <a:picLocks noChangeAspect="1"/>
          </p:cNvPicPr>
          <p:nvPr/>
        </p:nvPicPr>
        <p:blipFill rotWithShape="1">
          <a:blip r:embed="rId4">
            <a:extLst>
              <a:ext uri="{BEBA8EAE-BF5A-486C-A8C5-ECC9F3942E4B}">
                <a14:imgProps xmlns:a14="http://schemas.microsoft.com/office/drawing/2010/main">
                  <a14:imgLayer r:embed="rId5">
                    <a14:imgEffect>
                      <a14:backgroundRemoval t="5556" b="96528" l="6353" r="94663"/>
                    </a14:imgEffect>
                  </a14:imgLayer>
                </a14:imgProps>
              </a:ext>
            </a:extLst>
          </a:blip>
          <a:srcRect l="6798" t="5442" r="5605" b="4525"/>
          <a:stretch/>
        </p:blipFill>
        <p:spPr>
          <a:xfrm>
            <a:off x="4040996" y="1795312"/>
            <a:ext cx="3927231" cy="4431325"/>
          </a:xfrm>
          <a:prstGeom prst="rect">
            <a:avLst/>
          </a:prstGeom>
          <a:effectLst>
            <a:outerShdw blurRad="50800" dist="38100" dir="8100000" algn="tr" rotWithShape="0">
              <a:prstClr val="black">
                <a:alpha val="40000"/>
              </a:prstClr>
            </a:outerShdw>
          </a:effectLst>
        </p:spPr>
      </p:pic>
      <p:sp>
        <p:nvSpPr>
          <p:cNvPr id="22" name="AutoShape 2" descr="Résultat de recherche d'images pour &quot;ardoise&quot;"/>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8678" name="Picture 6" descr="Afficher l'image d'origin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56596" y="2552088"/>
            <a:ext cx="4039518" cy="3049836"/>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p:cNvSpPr txBox="1"/>
          <p:nvPr/>
        </p:nvSpPr>
        <p:spPr>
          <a:xfrm>
            <a:off x="875114" y="2631212"/>
            <a:ext cx="2527607" cy="2616101"/>
          </a:xfrm>
          <a:prstGeom prst="rect">
            <a:avLst/>
          </a:prstGeom>
          <a:noFill/>
        </p:spPr>
        <p:txBody>
          <a:bodyPr wrap="square" rtlCol="0">
            <a:spAutoFit/>
          </a:bodyPr>
          <a:lstStyle/>
          <a:p>
            <a:r>
              <a:rPr lang="fr-FR" sz="3600" dirty="0">
                <a:solidFill>
                  <a:schemeClr val="bg1"/>
                </a:solidFill>
                <a:latin typeface="DK Midnight Chalker" pitchFamily="50" charset="0"/>
              </a:rPr>
              <a:t>  BE-goals :</a:t>
            </a:r>
          </a:p>
          <a:p>
            <a:endParaRPr lang="fr-FR" sz="1600" dirty="0">
              <a:solidFill>
                <a:schemeClr val="bg1"/>
              </a:solidFill>
              <a:latin typeface="DK Midnight Chalker" pitchFamily="50" charset="0"/>
            </a:endParaRPr>
          </a:p>
          <a:p>
            <a:pPr marL="452438" indent="-452438">
              <a:buFont typeface="Wingdings" panose="05000000000000000000" pitchFamily="2" charset="2"/>
              <a:buChar char="ü"/>
            </a:pPr>
            <a:r>
              <a:rPr lang="fr-FR" sz="3600" dirty="0">
                <a:solidFill>
                  <a:schemeClr val="bg1"/>
                </a:solidFill>
                <a:latin typeface="DK Midnight Chalker" pitchFamily="50" charset="0"/>
              </a:rPr>
              <a:t>Autonomie</a:t>
            </a:r>
          </a:p>
          <a:p>
            <a:pPr marL="452438" indent="-452438">
              <a:buFont typeface="Wingdings" panose="05000000000000000000" pitchFamily="2" charset="2"/>
              <a:buChar char="ü"/>
            </a:pPr>
            <a:r>
              <a:rPr lang="fr-FR" sz="3600" dirty="0">
                <a:solidFill>
                  <a:schemeClr val="bg1"/>
                </a:solidFill>
                <a:latin typeface="DK Midnight Chalker" pitchFamily="50" charset="0"/>
              </a:rPr>
              <a:t>Compétence</a:t>
            </a:r>
          </a:p>
          <a:p>
            <a:pPr marL="452438" indent="-452438">
              <a:buFont typeface="Wingdings" panose="05000000000000000000" pitchFamily="2" charset="2"/>
              <a:buChar char="ü"/>
            </a:pPr>
            <a:r>
              <a:rPr lang="fr-FR" sz="3600" dirty="0">
                <a:solidFill>
                  <a:schemeClr val="bg1"/>
                </a:solidFill>
                <a:latin typeface="DK Midnight Chalker" pitchFamily="50" charset="0"/>
              </a:rPr>
              <a:t>Contrôle</a:t>
            </a:r>
          </a:p>
        </p:txBody>
      </p:sp>
      <p:pic>
        <p:nvPicPr>
          <p:cNvPr id="25" name="Picture 6" descr="Afficher l'image d'origin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8102665" y="2552088"/>
            <a:ext cx="4039518" cy="3049836"/>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p:cNvSpPr txBox="1"/>
          <p:nvPr/>
        </p:nvSpPr>
        <p:spPr>
          <a:xfrm>
            <a:off x="9570770" y="2610635"/>
            <a:ext cx="1882923" cy="2862322"/>
          </a:xfrm>
          <a:prstGeom prst="rect">
            <a:avLst/>
          </a:prstGeom>
          <a:noFill/>
        </p:spPr>
        <p:txBody>
          <a:bodyPr wrap="square" rtlCol="0">
            <a:spAutoFit/>
          </a:bodyPr>
          <a:lstStyle>
            <a:defPPr>
              <a:defRPr lang="en-US"/>
            </a:defPPr>
            <a:lvl1pPr>
              <a:defRPr>
                <a:solidFill>
                  <a:schemeClr val="bg1"/>
                </a:solidFill>
                <a:latin typeface="DK Midnight Chalker" pitchFamily="50" charset="0"/>
              </a:defRPr>
            </a:lvl1pPr>
          </a:lstStyle>
          <a:p>
            <a:r>
              <a:rPr lang="fr-FR" sz="3600" dirty="0"/>
              <a:t>Rendement</a:t>
            </a:r>
          </a:p>
          <a:p>
            <a:r>
              <a:rPr lang="fr-FR" sz="3600" dirty="0"/>
              <a:t>Lassitude</a:t>
            </a:r>
          </a:p>
          <a:p>
            <a:r>
              <a:rPr lang="fr-FR" sz="3600" dirty="0"/>
              <a:t>Frustration</a:t>
            </a:r>
          </a:p>
          <a:p>
            <a:r>
              <a:rPr lang="fr-FR" sz="3600" dirty="0"/>
              <a:t>Conflits</a:t>
            </a:r>
          </a:p>
          <a:p>
            <a:r>
              <a:rPr lang="fr-FR" sz="3600" dirty="0"/>
              <a:t>démission</a:t>
            </a:r>
          </a:p>
        </p:txBody>
      </p:sp>
      <p:cxnSp>
        <p:nvCxnSpPr>
          <p:cNvPr id="13" name="Connecteur droit avec flèche 12"/>
          <p:cNvCxnSpPr/>
          <p:nvPr/>
        </p:nvCxnSpPr>
        <p:spPr>
          <a:xfrm>
            <a:off x="9199521" y="3391919"/>
            <a:ext cx="280340" cy="366443"/>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p:nvPr/>
        </p:nvCxnSpPr>
        <p:spPr>
          <a:xfrm flipV="1">
            <a:off x="9199521" y="2820527"/>
            <a:ext cx="280340" cy="381378"/>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p:cNvCxnSpPr/>
          <p:nvPr/>
        </p:nvCxnSpPr>
        <p:spPr>
          <a:xfrm>
            <a:off x="9199521" y="3879229"/>
            <a:ext cx="280340" cy="366443"/>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p:cNvCxnSpPr/>
          <p:nvPr/>
        </p:nvCxnSpPr>
        <p:spPr>
          <a:xfrm>
            <a:off x="9199521" y="4469413"/>
            <a:ext cx="280340" cy="366443"/>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p:cNvCxnSpPr/>
          <p:nvPr/>
        </p:nvCxnSpPr>
        <p:spPr>
          <a:xfrm>
            <a:off x="9199521" y="5008076"/>
            <a:ext cx="280340" cy="366443"/>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e 18"/>
          <p:cNvGrpSpPr/>
          <p:nvPr/>
        </p:nvGrpSpPr>
        <p:grpSpPr>
          <a:xfrm>
            <a:off x="149086" y="26779"/>
            <a:ext cx="1731166" cy="964744"/>
            <a:chOff x="214134" y="34121"/>
            <a:chExt cx="1600200" cy="1021941"/>
          </a:xfrm>
        </p:grpSpPr>
        <p:pic>
          <p:nvPicPr>
            <p:cNvPr id="20" name="Image 19" descr="Screenshot 2016-03-23 17.21.49.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4134" y="34121"/>
              <a:ext cx="1600200" cy="1021941"/>
            </a:xfrm>
            <a:prstGeom prst="rect">
              <a:avLst/>
            </a:prstGeom>
          </p:spPr>
        </p:pic>
        <p:sp>
          <p:nvSpPr>
            <p:cNvPr id="21" name="Rectangle : coins arrondis 20"/>
            <p:cNvSpPr/>
            <p:nvPr/>
          </p:nvSpPr>
          <p:spPr>
            <a:xfrm>
              <a:off x="1235056" y="82830"/>
              <a:ext cx="579277" cy="27468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7" name="Espace réservé du numéro de diapositive 5"/>
          <p:cNvSpPr>
            <a:spLocks noGrp="1"/>
          </p:cNvSpPr>
          <p:nvPr>
            <p:ph type="sldNum" sz="quarter" idx="12"/>
          </p:nvPr>
        </p:nvSpPr>
        <p:spPr>
          <a:xfrm>
            <a:off x="9164734" y="6433904"/>
            <a:ext cx="1312025" cy="365125"/>
          </a:xfrm>
        </p:spPr>
        <p:txBody>
          <a:bodyPr/>
          <a:lstStyle/>
          <a:p>
            <a:fld id="{6D22F896-40B5-4ADD-8801-0D06FADFA095}" type="slidenum">
              <a:rPr lang="en-US" smtClean="0"/>
              <a:t>41</a:t>
            </a:fld>
            <a:endParaRPr lang="en-US" dirty="0"/>
          </a:p>
        </p:txBody>
      </p:sp>
    </p:spTree>
    <p:extLst>
      <p:ext uri="{BB962C8B-B14F-4D97-AF65-F5344CB8AC3E}">
        <p14:creationId xmlns:p14="http://schemas.microsoft.com/office/powerpoint/2010/main" val="59149270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handshake-communication-1532849-1920x128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97" y="-1270000"/>
            <a:ext cx="12192000" cy="8128000"/>
          </a:xfrm>
          <a:prstGeom prst="rect">
            <a:avLst/>
          </a:prstGeom>
        </p:spPr>
      </p:pic>
      <p:sp>
        <p:nvSpPr>
          <p:cNvPr id="7" name="ZoneTexte 6"/>
          <p:cNvSpPr txBox="1"/>
          <p:nvPr/>
        </p:nvSpPr>
        <p:spPr>
          <a:xfrm>
            <a:off x="1798150" y="4322091"/>
            <a:ext cx="9274845" cy="2246769"/>
          </a:xfrm>
          <a:prstGeom prst="rect">
            <a:avLst/>
          </a:prstGeom>
          <a:noFill/>
        </p:spPr>
        <p:txBody>
          <a:bodyPr wrap="square" rtlCol="0">
            <a:spAutoFit/>
          </a:bodyPr>
          <a:lstStyle/>
          <a:p>
            <a:pPr marL="342900" indent="-342900">
              <a:buFont typeface="+mj-lt"/>
              <a:buAutoNum type="arabicPeriod"/>
            </a:pPr>
            <a:r>
              <a:rPr lang="fr-FR" sz="2800" dirty="0"/>
              <a:t>Code écrit pour être lu</a:t>
            </a:r>
          </a:p>
          <a:p>
            <a:pPr marL="342900" indent="-342900">
              <a:buFont typeface="+mj-lt"/>
              <a:buAutoNum type="arabicPeriod"/>
            </a:pPr>
            <a:r>
              <a:rPr lang="fr-FR" sz="2800" dirty="0"/>
              <a:t>Facile de trouver où modifier le code</a:t>
            </a:r>
          </a:p>
          <a:p>
            <a:pPr marL="342900" indent="-342900">
              <a:buFont typeface="+mj-lt"/>
              <a:buAutoNum type="arabicPeriod"/>
            </a:pPr>
            <a:r>
              <a:rPr lang="fr-FR" sz="2800" dirty="0"/>
              <a:t>Effet de bord minimal pour chaque modification </a:t>
            </a:r>
          </a:p>
          <a:p>
            <a:pPr marL="342900" indent="-342900">
              <a:buFont typeface="+mj-lt"/>
              <a:buAutoNum type="arabicPeriod"/>
            </a:pPr>
            <a:r>
              <a:rPr lang="fr-FR" sz="2800" dirty="0"/>
              <a:t>Simple ET rapide de valider une modification</a:t>
            </a:r>
          </a:p>
          <a:p>
            <a:pPr marL="342900" indent="-342900">
              <a:buFont typeface="+mj-lt"/>
              <a:buAutoNum type="arabicPeriod"/>
            </a:pPr>
            <a:r>
              <a:rPr lang="fr-FR" sz="2800" dirty="0"/>
              <a:t>Code peu dupliqué</a:t>
            </a:r>
          </a:p>
        </p:txBody>
      </p:sp>
      <p:sp>
        <p:nvSpPr>
          <p:cNvPr id="2" name="ZoneTexte 1"/>
          <p:cNvSpPr txBox="1"/>
          <p:nvPr/>
        </p:nvSpPr>
        <p:spPr>
          <a:xfrm>
            <a:off x="1976736" y="215073"/>
            <a:ext cx="6083837" cy="707886"/>
          </a:xfrm>
          <a:prstGeom prst="rect">
            <a:avLst/>
          </a:prstGeom>
          <a:noFill/>
        </p:spPr>
        <p:txBody>
          <a:bodyPr wrap="square" rtlCol="0">
            <a:spAutoFit/>
          </a:bodyPr>
          <a:lstStyle/>
          <a:p>
            <a:r>
              <a:rPr lang="fr-FR" sz="4000" dirty="0"/>
              <a:t>Le besoin avant la solution</a:t>
            </a:r>
          </a:p>
        </p:txBody>
      </p:sp>
    </p:spTree>
    <p:extLst>
      <p:ext uri="{BB962C8B-B14F-4D97-AF65-F5344CB8AC3E}">
        <p14:creationId xmlns:p14="http://schemas.microsoft.com/office/powerpoint/2010/main" val="395025224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TDD et utilisabilité?</a:t>
            </a:r>
          </a:p>
        </p:txBody>
      </p:sp>
      <p:sp>
        <p:nvSpPr>
          <p:cNvPr id="3" name="Espace réservé du contenu 2"/>
          <p:cNvSpPr>
            <a:spLocks noGrp="1"/>
          </p:cNvSpPr>
          <p:nvPr>
            <p:ph idx="1"/>
          </p:nvPr>
        </p:nvSpPr>
        <p:spPr>
          <a:xfrm>
            <a:off x="1097280" y="1845734"/>
            <a:ext cx="4750988" cy="1216490"/>
          </a:xfrm>
        </p:spPr>
        <p:txBody>
          <a:bodyPr/>
          <a:lstStyle/>
          <a:p>
            <a:r>
              <a:rPr lang="fr-FR" dirty="0"/>
              <a:t>TDD</a:t>
            </a:r>
          </a:p>
          <a:p>
            <a:pPr lvl="1"/>
            <a:r>
              <a:rPr lang="fr-FR" dirty="0" err="1" smtClean="0"/>
              <a:t>Given</a:t>
            </a:r>
            <a:r>
              <a:rPr lang="fr-FR" dirty="0" smtClean="0"/>
              <a:t>, </a:t>
            </a:r>
            <a:r>
              <a:rPr lang="fr-FR" dirty="0" err="1" smtClean="0"/>
              <a:t>When</a:t>
            </a:r>
            <a:r>
              <a:rPr lang="fr-FR" dirty="0" smtClean="0"/>
              <a:t>, </a:t>
            </a:r>
            <a:r>
              <a:rPr lang="fr-FR" dirty="0" err="1" smtClean="0"/>
              <a:t>Then</a:t>
            </a:r>
            <a:endParaRPr lang="fr-FR" dirty="0" smtClean="0"/>
          </a:p>
          <a:p>
            <a:pPr lvl="1"/>
            <a:r>
              <a:rPr lang="fr-FR" dirty="0" smtClean="0"/>
              <a:t>Affirmation</a:t>
            </a:r>
          </a:p>
          <a:p>
            <a:pPr lvl="1"/>
            <a:endParaRPr lang="fr-FR" dirty="0"/>
          </a:p>
          <a:p>
            <a:pPr lvl="1"/>
            <a:endParaRPr lang="fr-FR" dirty="0" smtClean="0"/>
          </a:p>
          <a:p>
            <a:pPr lvl="1"/>
            <a:endParaRPr lang="fr-FR" dirty="0"/>
          </a:p>
          <a:p>
            <a:pPr lvl="1"/>
            <a:endParaRPr lang="fr-FR" dirty="0" smtClean="0"/>
          </a:p>
          <a:p>
            <a:pPr lvl="1"/>
            <a:endParaRPr lang="fr-FR" dirty="0" smtClean="0"/>
          </a:p>
        </p:txBody>
      </p:sp>
      <p:pic>
        <p:nvPicPr>
          <p:cNvPr id="5" name="Image 4" descr="File:Twitter bird logo 2012.svg - Wikipedia, the free encyclopedia"/>
          <p:cNvPicPr>
            <a:picLocks noChangeAspect="1"/>
          </p:cNvPicPr>
          <p:nvPr/>
        </p:nvPicPr>
        <p:blipFill>
          <a:blip r:embed="rId2"/>
          <a:stretch>
            <a:fillRect/>
          </a:stretch>
        </p:blipFill>
        <p:spPr>
          <a:xfrm>
            <a:off x="10670876" y="6491533"/>
            <a:ext cx="307362" cy="249868"/>
          </a:xfrm>
          <a:prstGeom prst="rect">
            <a:avLst/>
          </a:prstGeom>
        </p:spPr>
      </p:pic>
      <p:sp>
        <p:nvSpPr>
          <p:cNvPr id="6" name="Espace réservé du pied de page 3"/>
          <p:cNvSpPr>
            <a:spLocks noGrp="1"/>
          </p:cNvSpPr>
          <p:nvPr>
            <p:ph type="ftr" sz="quarter" idx="11"/>
          </p:nvPr>
        </p:nvSpPr>
        <p:spPr>
          <a:xfrm>
            <a:off x="10457792" y="6416653"/>
            <a:ext cx="1648411" cy="365125"/>
          </a:xfrm>
        </p:spPr>
        <p:txBody>
          <a:bodyPr/>
          <a:lstStyle/>
          <a:p>
            <a:pPr algn="r"/>
            <a:r>
              <a:rPr lang="en-US" dirty="0"/>
              <a:t>@</a:t>
            </a:r>
            <a:r>
              <a:rPr lang="en-US" dirty="0" err="1"/>
              <a:t>johan_alps</a:t>
            </a:r>
            <a:r>
              <a:rPr lang="en-US" dirty="0"/>
              <a:t> </a:t>
            </a:r>
          </a:p>
          <a:p>
            <a:pPr algn="r"/>
            <a:r>
              <a:rPr lang="en-US" dirty="0"/>
              <a:t>@</a:t>
            </a:r>
            <a:r>
              <a:rPr lang="en-US" dirty="0" err="1"/>
              <a:t>Margauxlergo</a:t>
            </a:r>
            <a:endParaRPr lang="en-US" dirty="0"/>
          </a:p>
        </p:txBody>
      </p:sp>
      <p:sp>
        <p:nvSpPr>
          <p:cNvPr id="8" name="Espace réservé du numéro de diapositive 5"/>
          <p:cNvSpPr>
            <a:spLocks noGrp="1"/>
          </p:cNvSpPr>
          <p:nvPr>
            <p:ph type="sldNum" sz="quarter" idx="12"/>
          </p:nvPr>
        </p:nvSpPr>
        <p:spPr>
          <a:xfrm>
            <a:off x="9164734" y="6433904"/>
            <a:ext cx="1312025" cy="365125"/>
          </a:xfrm>
        </p:spPr>
        <p:txBody>
          <a:bodyPr/>
          <a:lstStyle/>
          <a:p>
            <a:fld id="{6D22F896-40B5-4ADD-8801-0D06FADFA095}" type="slidenum">
              <a:rPr lang="en-US" smtClean="0"/>
              <a:t>43</a:t>
            </a:fld>
            <a:endParaRPr lang="en-US" dirty="0"/>
          </a:p>
        </p:txBody>
      </p:sp>
      <p:pic>
        <p:nvPicPr>
          <p:cNvPr id="4" name="Image 3" descr="compass-626072_128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152" y="2826674"/>
            <a:ext cx="4885506" cy="3255732"/>
          </a:xfrm>
          <a:prstGeom prst="rect">
            <a:avLst/>
          </a:prstGeom>
        </p:spPr>
      </p:pic>
      <p:pic>
        <p:nvPicPr>
          <p:cNvPr id="9" name="Image 8" descr="needle-in-a-haystack-1752846_128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1306" y="2808400"/>
            <a:ext cx="4347384" cy="3257142"/>
          </a:xfrm>
          <a:prstGeom prst="rect">
            <a:avLst/>
          </a:prstGeom>
        </p:spPr>
      </p:pic>
      <p:sp>
        <p:nvSpPr>
          <p:cNvPr id="11" name="Espace réservé du contenu 2"/>
          <p:cNvSpPr txBox="1">
            <a:spLocks/>
          </p:cNvSpPr>
          <p:nvPr/>
        </p:nvSpPr>
        <p:spPr>
          <a:xfrm>
            <a:off x="6165912" y="1824035"/>
            <a:ext cx="4750988" cy="121649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fr-FR" dirty="0" smtClean="0"/>
              <a:t>Essai &amp; erreur</a:t>
            </a:r>
          </a:p>
          <a:p>
            <a:pPr lvl="1"/>
            <a:r>
              <a:rPr lang="fr-FR" dirty="0" smtClean="0"/>
              <a:t>Modifier, Démarrer, click-click-click, Observer</a:t>
            </a:r>
          </a:p>
          <a:p>
            <a:pPr lvl="1"/>
            <a:r>
              <a:rPr lang="fr-FR" dirty="0" smtClean="0"/>
              <a:t>Exploration</a:t>
            </a:r>
          </a:p>
          <a:p>
            <a:pPr lvl="1"/>
            <a:endParaRPr lang="fr-FR" dirty="0" smtClean="0"/>
          </a:p>
          <a:p>
            <a:pPr lvl="1"/>
            <a:endParaRPr lang="fr-FR" dirty="0" smtClean="0"/>
          </a:p>
          <a:p>
            <a:pPr lvl="1"/>
            <a:endParaRPr lang="fr-FR" dirty="0" smtClean="0"/>
          </a:p>
          <a:p>
            <a:pPr lvl="1"/>
            <a:endParaRPr lang="fr-FR" dirty="0" smtClean="0"/>
          </a:p>
          <a:p>
            <a:pPr lvl="1"/>
            <a:endParaRPr lang="fr-FR" dirty="0" smtClean="0"/>
          </a:p>
        </p:txBody>
      </p:sp>
    </p:spTree>
    <p:extLst>
      <p:ext uri="{BB962C8B-B14F-4D97-AF65-F5344CB8AC3E}">
        <p14:creationId xmlns:p14="http://schemas.microsoft.com/office/powerpoint/2010/main" val="192464015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TDD et utilisabilité?</a:t>
            </a:r>
          </a:p>
        </p:txBody>
      </p:sp>
      <p:sp>
        <p:nvSpPr>
          <p:cNvPr id="5" name="Sourire 4"/>
          <p:cNvSpPr/>
          <p:nvPr/>
        </p:nvSpPr>
        <p:spPr>
          <a:xfrm>
            <a:off x="1024216" y="2918842"/>
            <a:ext cx="1044699" cy="901256"/>
          </a:xfrm>
          <a:prstGeom prst="smileyFac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Multiplication 7"/>
          <p:cNvSpPr/>
          <p:nvPr/>
        </p:nvSpPr>
        <p:spPr>
          <a:xfrm>
            <a:off x="2775622" y="2816429"/>
            <a:ext cx="891067" cy="573527"/>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Rectangle 8"/>
          <p:cNvSpPr/>
          <p:nvPr/>
        </p:nvSpPr>
        <p:spPr>
          <a:xfrm>
            <a:off x="4494510" y="2978474"/>
            <a:ext cx="822960" cy="822960"/>
          </a:xfrm>
          <a:prstGeom prst="rect">
            <a:avLst/>
          </a:prstGeom>
          <a:ln/>
        </p:spPr>
        <p:style>
          <a:lnRef idx="1">
            <a:schemeClr val="accent1"/>
          </a:lnRef>
          <a:fillRef idx="3">
            <a:schemeClr val="accent1"/>
          </a:fillRef>
          <a:effectRef idx="2">
            <a:schemeClr val="accent1"/>
          </a:effectRef>
          <a:fontRef idx="minor">
            <a:schemeClr val="lt1"/>
          </a:fontRef>
        </p:style>
        <p:txBody>
          <a:bodyPr/>
          <a:lstStyle/>
          <a:p>
            <a:endParaRPr lang="fr-FR"/>
          </a:p>
        </p:txBody>
      </p:sp>
      <p:cxnSp>
        <p:nvCxnSpPr>
          <p:cNvPr id="12" name="Connecteur droit avec flèche 11"/>
          <p:cNvCxnSpPr/>
          <p:nvPr/>
        </p:nvCxnSpPr>
        <p:spPr>
          <a:xfrm flipV="1">
            <a:off x="2314726" y="3471887"/>
            <a:ext cx="2068914" cy="2048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Connecteur droit avec flèche 13"/>
          <p:cNvCxnSpPr/>
          <p:nvPr/>
        </p:nvCxnSpPr>
        <p:spPr>
          <a:xfrm flipV="1">
            <a:off x="4905990" y="2048311"/>
            <a:ext cx="3318457" cy="13416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ZoneTexte 14"/>
          <p:cNvSpPr txBox="1"/>
          <p:nvPr/>
        </p:nvSpPr>
        <p:spPr>
          <a:xfrm>
            <a:off x="6831515" y="2201933"/>
            <a:ext cx="1935746" cy="369332"/>
          </a:xfrm>
          <a:prstGeom prst="rect">
            <a:avLst/>
          </a:prstGeom>
          <a:noFill/>
        </p:spPr>
        <p:txBody>
          <a:bodyPr wrap="none" rtlCol="0">
            <a:spAutoFit/>
          </a:bodyPr>
          <a:lstStyle/>
          <a:p>
            <a:r>
              <a:rPr lang="fr-FR" dirty="0" err="1"/>
              <a:t>Resources.delete</a:t>
            </a:r>
            <a:r>
              <a:rPr lang="fr-FR" dirty="0"/>
              <a:t>()</a:t>
            </a:r>
          </a:p>
        </p:txBody>
      </p:sp>
      <p:cxnSp>
        <p:nvCxnSpPr>
          <p:cNvPr id="16" name="Connecteur droit avec flèche 15"/>
          <p:cNvCxnSpPr/>
          <p:nvPr/>
        </p:nvCxnSpPr>
        <p:spPr>
          <a:xfrm flipV="1">
            <a:off x="4926474" y="3348988"/>
            <a:ext cx="3851049" cy="409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ZoneTexte 18"/>
          <p:cNvSpPr txBox="1"/>
          <p:nvPr/>
        </p:nvSpPr>
        <p:spPr>
          <a:xfrm>
            <a:off x="7271926" y="2990529"/>
            <a:ext cx="1260043" cy="646331"/>
          </a:xfrm>
          <a:prstGeom prst="rect">
            <a:avLst/>
          </a:prstGeom>
          <a:noFill/>
        </p:spPr>
        <p:txBody>
          <a:bodyPr wrap="none" rtlCol="0">
            <a:spAutoFit/>
          </a:bodyPr>
          <a:lstStyle/>
          <a:p>
            <a:r>
              <a:rPr lang="fr-FR" dirty="0" err="1"/>
              <a:t>Broadcast</a:t>
            </a:r>
            <a:r>
              <a:rPr lang="fr-FR" dirty="0"/>
              <a:t>()</a:t>
            </a:r>
          </a:p>
          <a:p>
            <a:endParaRPr lang="fr-FR" dirty="0"/>
          </a:p>
        </p:txBody>
      </p:sp>
      <p:cxnSp>
        <p:nvCxnSpPr>
          <p:cNvPr id="21" name="Connecteur droit avec flèche 20"/>
          <p:cNvCxnSpPr/>
          <p:nvPr/>
        </p:nvCxnSpPr>
        <p:spPr>
          <a:xfrm>
            <a:off x="4926474" y="3420679"/>
            <a:ext cx="3492574" cy="11675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ZoneTexte 21"/>
          <p:cNvSpPr txBox="1"/>
          <p:nvPr/>
        </p:nvSpPr>
        <p:spPr>
          <a:xfrm>
            <a:off x="7067085" y="3820099"/>
            <a:ext cx="1521195" cy="369332"/>
          </a:xfrm>
          <a:prstGeom prst="rect">
            <a:avLst/>
          </a:prstGeom>
          <a:noFill/>
        </p:spPr>
        <p:txBody>
          <a:bodyPr wrap="none" rtlCol="0">
            <a:spAutoFit/>
          </a:bodyPr>
          <a:lstStyle/>
          <a:p>
            <a:r>
              <a:rPr lang="fr-FR" dirty="0" err="1"/>
              <a:t>resetCurrent</a:t>
            </a:r>
            <a:r>
              <a:rPr lang="fr-FR" dirty="0"/>
              <a:t>()</a:t>
            </a:r>
          </a:p>
        </p:txBody>
      </p:sp>
      <p:cxnSp>
        <p:nvCxnSpPr>
          <p:cNvPr id="24" name="Connecteur droit avec flèche 23"/>
          <p:cNvCxnSpPr/>
          <p:nvPr/>
        </p:nvCxnSpPr>
        <p:spPr>
          <a:xfrm>
            <a:off x="4926474" y="3379713"/>
            <a:ext cx="2447874" cy="19151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ZoneTexte 24"/>
          <p:cNvSpPr txBox="1"/>
          <p:nvPr/>
        </p:nvSpPr>
        <p:spPr>
          <a:xfrm>
            <a:off x="5838029" y="4659909"/>
            <a:ext cx="2322007" cy="369332"/>
          </a:xfrm>
          <a:prstGeom prst="rect">
            <a:avLst/>
          </a:prstGeom>
          <a:noFill/>
        </p:spPr>
        <p:txBody>
          <a:bodyPr wrap="none" rtlCol="0">
            <a:spAutoFit/>
          </a:bodyPr>
          <a:lstStyle/>
          <a:p>
            <a:r>
              <a:rPr lang="fr-FR" dirty="0" err="1"/>
              <a:t>toggleSelectionMode</a:t>
            </a:r>
            <a:r>
              <a:rPr lang="fr-FR" dirty="0"/>
              <a:t>()</a:t>
            </a:r>
          </a:p>
        </p:txBody>
      </p:sp>
      <p:sp>
        <p:nvSpPr>
          <p:cNvPr id="43" name="ZoneTexte 42"/>
          <p:cNvSpPr txBox="1"/>
          <p:nvPr/>
        </p:nvSpPr>
        <p:spPr>
          <a:xfrm>
            <a:off x="2816592" y="3492377"/>
            <a:ext cx="941521" cy="369332"/>
          </a:xfrm>
          <a:prstGeom prst="rect">
            <a:avLst/>
          </a:prstGeom>
          <a:noFill/>
        </p:spPr>
        <p:txBody>
          <a:bodyPr wrap="none" rtlCol="0">
            <a:spAutoFit/>
          </a:bodyPr>
          <a:lstStyle/>
          <a:p>
            <a:r>
              <a:rPr lang="fr-FR" dirty="0" err="1"/>
              <a:t>Delete</a:t>
            </a:r>
            <a:r>
              <a:rPr lang="fr-FR" dirty="0"/>
              <a:t>()</a:t>
            </a:r>
          </a:p>
        </p:txBody>
      </p:sp>
      <p:cxnSp>
        <p:nvCxnSpPr>
          <p:cNvPr id="17" name="Connecteur droit 16"/>
          <p:cNvCxnSpPr/>
          <p:nvPr/>
        </p:nvCxnSpPr>
        <p:spPr>
          <a:xfrm>
            <a:off x="4957201" y="3574302"/>
            <a:ext cx="839856" cy="2396523"/>
          </a:xfrm>
          <a:prstGeom prst="line">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10" name="Connecteur droit avec flèche 9"/>
          <p:cNvCxnSpPr/>
          <p:nvPr/>
        </p:nvCxnSpPr>
        <p:spPr>
          <a:xfrm flipH="1">
            <a:off x="3994439" y="3389954"/>
            <a:ext cx="921793" cy="248869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ZoneTexte 17"/>
          <p:cNvSpPr txBox="1"/>
          <p:nvPr/>
        </p:nvSpPr>
        <p:spPr>
          <a:xfrm>
            <a:off x="5080107" y="5387057"/>
            <a:ext cx="1544188" cy="369332"/>
          </a:xfrm>
          <a:prstGeom prst="rect">
            <a:avLst/>
          </a:prstGeom>
          <a:noFill/>
        </p:spPr>
        <p:txBody>
          <a:bodyPr wrap="none" rtlCol="0">
            <a:spAutoFit/>
          </a:bodyPr>
          <a:lstStyle/>
          <a:p>
            <a:r>
              <a:rPr lang="fr-FR" dirty="0" err="1"/>
              <a:t>Manager.fire</a:t>
            </a:r>
            <a:r>
              <a:rPr lang="fr-FR" dirty="0"/>
              <a:t>()</a:t>
            </a:r>
          </a:p>
        </p:txBody>
      </p:sp>
      <p:sp>
        <p:nvSpPr>
          <p:cNvPr id="20" name="ZoneTexte 19"/>
          <p:cNvSpPr txBox="1"/>
          <p:nvPr/>
        </p:nvSpPr>
        <p:spPr>
          <a:xfrm>
            <a:off x="3297974" y="4864737"/>
            <a:ext cx="1894607" cy="369332"/>
          </a:xfrm>
          <a:prstGeom prst="rect">
            <a:avLst/>
          </a:prstGeom>
          <a:noFill/>
        </p:spPr>
        <p:txBody>
          <a:bodyPr wrap="none" rtlCol="0">
            <a:spAutoFit/>
          </a:bodyPr>
          <a:lstStyle/>
          <a:p>
            <a:r>
              <a:rPr lang="fr-FR" dirty="0" err="1"/>
              <a:t>Navigator.delete</a:t>
            </a:r>
            <a:r>
              <a:rPr lang="fr-FR" dirty="0"/>
              <a:t>()</a:t>
            </a:r>
          </a:p>
        </p:txBody>
      </p:sp>
      <p:sp>
        <p:nvSpPr>
          <p:cNvPr id="23" name="ZoneTexte 22"/>
          <p:cNvSpPr txBox="1"/>
          <p:nvPr/>
        </p:nvSpPr>
        <p:spPr>
          <a:xfrm>
            <a:off x="2161094" y="2580872"/>
            <a:ext cx="4932059" cy="1754327"/>
          </a:xfrm>
          <a:prstGeom prst="rect">
            <a:avLst/>
          </a:prstGeom>
          <a:solidFill>
            <a:schemeClr val="bg1"/>
          </a:solidFill>
        </p:spPr>
        <p:txBody>
          <a:bodyPr wrap="none" rtlCol="0">
            <a:spAutoFit/>
          </a:bodyPr>
          <a:lstStyle/>
          <a:p>
            <a:r>
              <a:rPr lang="fr-FR" sz="5400" dirty="0"/>
              <a:t>Code </a:t>
            </a:r>
            <a:r>
              <a:rPr lang="fr-FR" sz="5400" dirty="0" err="1"/>
              <a:t>smell</a:t>
            </a:r>
            <a:r>
              <a:rPr lang="fr-FR" sz="5400" dirty="0"/>
              <a:t> !</a:t>
            </a:r>
          </a:p>
          <a:p>
            <a:r>
              <a:rPr lang="fr-FR" sz="5400" dirty="0" err="1"/>
              <a:t>Shot</a:t>
            </a:r>
            <a:r>
              <a:rPr lang="fr-FR" sz="5400" dirty="0"/>
              <a:t> gun </a:t>
            </a:r>
            <a:r>
              <a:rPr lang="fr-FR" sz="5400" dirty="0" err="1"/>
              <a:t>surgery</a:t>
            </a:r>
            <a:endParaRPr lang="fr-FR" sz="5400" dirty="0"/>
          </a:p>
        </p:txBody>
      </p:sp>
      <p:pic>
        <p:nvPicPr>
          <p:cNvPr id="26" name="Image 25" descr="File:Twitter bird logo 2012.svg - Wikipedia, the free encyclopedia"/>
          <p:cNvPicPr>
            <a:picLocks noChangeAspect="1"/>
          </p:cNvPicPr>
          <p:nvPr/>
        </p:nvPicPr>
        <p:blipFill>
          <a:blip r:embed="rId2"/>
          <a:stretch>
            <a:fillRect/>
          </a:stretch>
        </p:blipFill>
        <p:spPr>
          <a:xfrm>
            <a:off x="10670876" y="6491533"/>
            <a:ext cx="307362" cy="249868"/>
          </a:xfrm>
          <a:prstGeom prst="rect">
            <a:avLst/>
          </a:prstGeom>
        </p:spPr>
      </p:pic>
      <p:sp>
        <p:nvSpPr>
          <p:cNvPr id="27" name="Espace réservé du pied de page 3"/>
          <p:cNvSpPr>
            <a:spLocks noGrp="1"/>
          </p:cNvSpPr>
          <p:nvPr>
            <p:ph type="ftr" sz="quarter" idx="11"/>
          </p:nvPr>
        </p:nvSpPr>
        <p:spPr>
          <a:xfrm>
            <a:off x="10457792" y="6416653"/>
            <a:ext cx="1648411" cy="365125"/>
          </a:xfrm>
        </p:spPr>
        <p:txBody>
          <a:bodyPr/>
          <a:lstStyle/>
          <a:p>
            <a:pPr algn="r"/>
            <a:r>
              <a:rPr lang="en-US" dirty="0"/>
              <a:t>@</a:t>
            </a:r>
            <a:r>
              <a:rPr lang="en-US" dirty="0" err="1"/>
              <a:t>johan_alps</a:t>
            </a:r>
            <a:r>
              <a:rPr lang="en-US" dirty="0"/>
              <a:t> </a:t>
            </a:r>
          </a:p>
          <a:p>
            <a:pPr algn="r"/>
            <a:r>
              <a:rPr lang="en-US" dirty="0"/>
              <a:t>@</a:t>
            </a:r>
            <a:r>
              <a:rPr lang="en-US" dirty="0" err="1"/>
              <a:t>Margauxlergo</a:t>
            </a:r>
            <a:endParaRPr lang="en-US" dirty="0"/>
          </a:p>
        </p:txBody>
      </p:sp>
      <p:sp>
        <p:nvSpPr>
          <p:cNvPr id="28" name="Espace réservé du numéro de diapositive 5"/>
          <p:cNvSpPr>
            <a:spLocks noGrp="1"/>
          </p:cNvSpPr>
          <p:nvPr>
            <p:ph type="sldNum" sz="quarter" idx="12"/>
          </p:nvPr>
        </p:nvSpPr>
        <p:spPr>
          <a:xfrm>
            <a:off x="9164734" y="6433904"/>
            <a:ext cx="1312025" cy="365125"/>
          </a:xfrm>
        </p:spPr>
        <p:txBody>
          <a:bodyPr/>
          <a:lstStyle/>
          <a:p>
            <a:fld id="{6D22F896-40B5-4ADD-8801-0D06FADFA095}" type="slidenum">
              <a:rPr lang="en-US" smtClean="0"/>
              <a:t>44</a:t>
            </a:fld>
            <a:endParaRPr lang="en-US" dirty="0"/>
          </a:p>
        </p:txBody>
      </p:sp>
    </p:spTree>
    <p:extLst>
      <p:ext uri="{BB962C8B-B14F-4D97-AF65-F5344CB8AC3E}">
        <p14:creationId xmlns:p14="http://schemas.microsoft.com/office/powerpoint/2010/main" val="17263826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TDD et utilisabilité?</a:t>
            </a:r>
          </a:p>
        </p:txBody>
      </p:sp>
      <p:sp>
        <p:nvSpPr>
          <p:cNvPr id="3" name="Espace réservé du contenu 2"/>
          <p:cNvSpPr>
            <a:spLocks noGrp="1"/>
          </p:cNvSpPr>
          <p:nvPr>
            <p:ph idx="1"/>
          </p:nvPr>
        </p:nvSpPr>
        <p:spPr>
          <a:xfrm>
            <a:off x="1209942" y="1845734"/>
            <a:ext cx="10058400" cy="4023360"/>
          </a:xfrm>
        </p:spPr>
        <p:txBody>
          <a:bodyPr>
            <a:normAutofit/>
          </a:bodyPr>
          <a:lstStyle/>
          <a:p>
            <a:endParaRPr lang="fr-FR" sz="2800" dirty="0"/>
          </a:p>
          <a:p>
            <a:endParaRPr lang="fr-FR" sz="2800" dirty="0"/>
          </a:p>
          <a:p>
            <a:pPr marL="0" indent="0">
              <a:buNone/>
            </a:pPr>
            <a:r>
              <a:rPr lang="fr-FR" sz="2800" dirty="0"/>
              <a:t>Le TDD requiert une maitrise cognitive. </a:t>
            </a:r>
          </a:p>
          <a:p>
            <a:pPr marL="0" indent="0">
              <a:buNone/>
            </a:pPr>
            <a:r>
              <a:rPr lang="fr-FR" sz="2800" dirty="0"/>
              <a:t>Si on a pas cette maitrise on a un problème d’utilisabilité. </a:t>
            </a:r>
          </a:p>
          <a:p>
            <a:pPr marL="0" indent="0">
              <a:buNone/>
            </a:pPr>
            <a:r>
              <a:rPr lang="fr-FR" sz="2800" dirty="0"/>
              <a:t>TDD est un révélateur.</a:t>
            </a:r>
          </a:p>
        </p:txBody>
      </p:sp>
      <p:sp>
        <p:nvSpPr>
          <p:cNvPr id="5" name="Rectangle : coins arrondis 17"/>
          <p:cNvSpPr/>
          <p:nvPr/>
        </p:nvSpPr>
        <p:spPr>
          <a:xfrm>
            <a:off x="670927" y="2551506"/>
            <a:ext cx="10902703" cy="2415658"/>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descr="File:Twitter bird logo 2012.svg - Wikipedia, the free encyclopedia"/>
          <p:cNvPicPr>
            <a:picLocks noChangeAspect="1"/>
          </p:cNvPicPr>
          <p:nvPr/>
        </p:nvPicPr>
        <p:blipFill>
          <a:blip r:embed="rId2"/>
          <a:stretch>
            <a:fillRect/>
          </a:stretch>
        </p:blipFill>
        <p:spPr>
          <a:xfrm>
            <a:off x="10670876" y="6491533"/>
            <a:ext cx="307362" cy="249868"/>
          </a:xfrm>
          <a:prstGeom prst="rect">
            <a:avLst/>
          </a:prstGeom>
        </p:spPr>
      </p:pic>
      <p:sp>
        <p:nvSpPr>
          <p:cNvPr id="7" name="Espace réservé du pied de page 3"/>
          <p:cNvSpPr txBox="1">
            <a:spLocks/>
          </p:cNvSpPr>
          <p:nvPr/>
        </p:nvSpPr>
        <p:spPr>
          <a:xfrm>
            <a:off x="10457792" y="6416653"/>
            <a:ext cx="1648411"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a:t>@johan_alps </a:t>
            </a:r>
          </a:p>
          <a:p>
            <a:pPr algn="r"/>
            <a:r>
              <a:rPr lang="en-US"/>
              <a:t>@Margauxlergo</a:t>
            </a:r>
            <a:endParaRPr lang="en-US" dirty="0"/>
          </a:p>
        </p:txBody>
      </p:sp>
      <p:sp>
        <p:nvSpPr>
          <p:cNvPr id="10" name="Espace réservé du numéro de diapositive 5"/>
          <p:cNvSpPr>
            <a:spLocks noGrp="1"/>
          </p:cNvSpPr>
          <p:nvPr>
            <p:ph type="sldNum" sz="quarter" idx="12"/>
          </p:nvPr>
        </p:nvSpPr>
        <p:spPr>
          <a:xfrm>
            <a:off x="9164734" y="6433904"/>
            <a:ext cx="1312025" cy="365125"/>
          </a:xfrm>
        </p:spPr>
        <p:txBody>
          <a:bodyPr/>
          <a:lstStyle/>
          <a:p>
            <a:fld id="{6D22F896-40B5-4ADD-8801-0D06FADFA095}" type="slidenum">
              <a:rPr lang="en-US" smtClean="0"/>
              <a:t>45</a:t>
            </a:fld>
            <a:endParaRPr lang="en-US" dirty="0"/>
          </a:p>
        </p:txBody>
      </p:sp>
      <p:pic>
        <p:nvPicPr>
          <p:cNvPr id="8" name="Image 7" descr="ultimate-cry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6697" y="4127346"/>
            <a:ext cx="3062403" cy="2174090"/>
          </a:xfrm>
          <a:prstGeom prst="rect">
            <a:avLst/>
          </a:prstGeom>
        </p:spPr>
      </p:pic>
      <p:pic>
        <p:nvPicPr>
          <p:cNvPr id="9" name="Image 8" descr="Screenshot 2016-11-15 01.25.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5283" y="5001331"/>
            <a:ext cx="5056164" cy="1307471"/>
          </a:xfrm>
          <a:prstGeom prst="rect">
            <a:avLst/>
          </a:prstGeom>
        </p:spPr>
      </p:pic>
    </p:spTree>
    <p:extLst>
      <p:ext uri="{BB962C8B-B14F-4D97-AF65-F5344CB8AC3E}">
        <p14:creationId xmlns:p14="http://schemas.microsoft.com/office/powerpoint/2010/main" val="13566004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Contraintes</a:t>
            </a:r>
          </a:p>
        </p:txBody>
      </p:sp>
      <p:sp>
        <p:nvSpPr>
          <p:cNvPr id="3" name="Espace réservé du contenu 2"/>
          <p:cNvSpPr>
            <a:spLocks noGrp="1"/>
          </p:cNvSpPr>
          <p:nvPr>
            <p:ph idx="1"/>
          </p:nvPr>
        </p:nvSpPr>
        <p:spPr>
          <a:xfrm>
            <a:off x="1097280" y="1845734"/>
            <a:ext cx="4031579" cy="4023360"/>
          </a:xfrm>
        </p:spPr>
        <p:txBody>
          <a:bodyPr/>
          <a:lstStyle/>
          <a:p>
            <a:r>
              <a:rPr lang="fr-FR" dirty="0"/>
              <a:t>Physiques </a:t>
            </a:r>
          </a:p>
          <a:p>
            <a:pPr lvl="1"/>
            <a:r>
              <a:rPr lang="fr-FR" dirty="0"/>
              <a:t>Constructeurs, objets, </a:t>
            </a:r>
            <a:r>
              <a:rPr lang="is-IS" dirty="0"/>
              <a:t>…</a:t>
            </a:r>
            <a:endParaRPr lang="fr-FR" dirty="0"/>
          </a:p>
          <a:p>
            <a:r>
              <a:rPr lang="fr-FR" dirty="0"/>
              <a:t>Culturels</a:t>
            </a:r>
          </a:p>
          <a:p>
            <a:pPr lvl="1"/>
            <a:r>
              <a:rPr lang="fr-FR" dirty="0"/>
              <a:t>Accords d’équipe: jamais </a:t>
            </a:r>
            <a:r>
              <a:rPr lang="fr-FR" dirty="0" err="1"/>
              <a:t>null</a:t>
            </a:r>
            <a:r>
              <a:rPr lang="fr-FR" dirty="0"/>
              <a:t>, ..</a:t>
            </a:r>
          </a:p>
          <a:p>
            <a:r>
              <a:rPr lang="fr-FR" dirty="0"/>
              <a:t>Sémantiques</a:t>
            </a:r>
          </a:p>
          <a:p>
            <a:pPr lvl="1"/>
            <a:r>
              <a:rPr lang="fr-FR" dirty="0"/>
              <a:t>La connaissance métier: DDD, le métier dans le code</a:t>
            </a:r>
          </a:p>
          <a:p>
            <a:r>
              <a:rPr lang="fr-FR" dirty="0"/>
              <a:t>Logiques</a:t>
            </a:r>
          </a:p>
          <a:p>
            <a:pPr lvl="2"/>
            <a:r>
              <a:rPr lang="fr-FR" dirty="0"/>
              <a:t>???</a:t>
            </a:r>
          </a:p>
        </p:txBody>
      </p:sp>
      <p:pic>
        <p:nvPicPr>
          <p:cNvPr id="5" name="Image 4" descr="File:Twitter bird logo 2012.svg - Wikipedia, the free encyclopedia"/>
          <p:cNvPicPr>
            <a:picLocks noChangeAspect="1"/>
          </p:cNvPicPr>
          <p:nvPr/>
        </p:nvPicPr>
        <p:blipFill>
          <a:blip r:embed="rId2"/>
          <a:stretch>
            <a:fillRect/>
          </a:stretch>
        </p:blipFill>
        <p:spPr>
          <a:xfrm>
            <a:off x="10670876" y="6491533"/>
            <a:ext cx="307362" cy="249868"/>
          </a:xfrm>
          <a:prstGeom prst="rect">
            <a:avLst/>
          </a:prstGeom>
        </p:spPr>
      </p:pic>
      <p:sp>
        <p:nvSpPr>
          <p:cNvPr id="6" name="Espace réservé du pied de page 3"/>
          <p:cNvSpPr>
            <a:spLocks noGrp="1"/>
          </p:cNvSpPr>
          <p:nvPr>
            <p:ph type="ftr" sz="quarter" idx="11"/>
          </p:nvPr>
        </p:nvSpPr>
        <p:spPr>
          <a:xfrm>
            <a:off x="10457792" y="6416653"/>
            <a:ext cx="1648411" cy="365125"/>
          </a:xfrm>
        </p:spPr>
        <p:txBody>
          <a:bodyPr/>
          <a:lstStyle/>
          <a:p>
            <a:pPr algn="r"/>
            <a:r>
              <a:rPr lang="en-US" dirty="0"/>
              <a:t>@</a:t>
            </a:r>
            <a:r>
              <a:rPr lang="en-US" dirty="0" err="1"/>
              <a:t>johan_alps</a:t>
            </a:r>
            <a:r>
              <a:rPr lang="en-US" dirty="0"/>
              <a:t> </a:t>
            </a:r>
          </a:p>
          <a:p>
            <a:pPr algn="r"/>
            <a:r>
              <a:rPr lang="en-US" dirty="0"/>
              <a:t>@</a:t>
            </a:r>
            <a:r>
              <a:rPr lang="en-US" dirty="0" err="1"/>
              <a:t>Margauxlergo</a:t>
            </a:r>
            <a:endParaRPr lang="en-US" dirty="0"/>
          </a:p>
        </p:txBody>
      </p:sp>
      <p:sp>
        <p:nvSpPr>
          <p:cNvPr id="8" name="Espace réservé du numéro de diapositive 5"/>
          <p:cNvSpPr>
            <a:spLocks noGrp="1"/>
          </p:cNvSpPr>
          <p:nvPr>
            <p:ph type="sldNum" sz="quarter" idx="12"/>
          </p:nvPr>
        </p:nvSpPr>
        <p:spPr>
          <a:xfrm>
            <a:off x="9164734" y="6433904"/>
            <a:ext cx="1312025" cy="365125"/>
          </a:xfrm>
        </p:spPr>
        <p:txBody>
          <a:bodyPr/>
          <a:lstStyle/>
          <a:p>
            <a:fld id="{6D22F896-40B5-4ADD-8801-0D06FADFA095}" type="slidenum">
              <a:rPr lang="en-US" smtClean="0"/>
              <a:t>46</a:t>
            </a:fld>
            <a:endParaRPr lang="en-US" dirty="0"/>
          </a:p>
        </p:txBody>
      </p:sp>
      <p:grpSp>
        <p:nvGrpSpPr>
          <p:cNvPr id="16" name="Groupe 15"/>
          <p:cNvGrpSpPr/>
          <p:nvPr/>
        </p:nvGrpSpPr>
        <p:grpSpPr>
          <a:xfrm rot="2766600">
            <a:off x="6008586" y="1926474"/>
            <a:ext cx="4327082" cy="4325585"/>
            <a:chOff x="7188591" y="842552"/>
            <a:chExt cx="4327082" cy="4325585"/>
          </a:xfrm>
        </p:grpSpPr>
        <p:sp>
          <p:nvSpPr>
            <p:cNvPr id="12" name="Arc partiel 11"/>
            <p:cNvSpPr/>
            <p:nvPr/>
          </p:nvSpPr>
          <p:spPr>
            <a:xfrm>
              <a:off x="7188591" y="844062"/>
              <a:ext cx="4320000" cy="4320000"/>
            </a:xfrm>
            <a:prstGeom prst="pi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3" name="Arc partiel 12"/>
            <p:cNvSpPr/>
            <p:nvPr/>
          </p:nvSpPr>
          <p:spPr>
            <a:xfrm rot="5400000">
              <a:off x="9355673" y="842552"/>
              <a:ext cx="2160000" cy="2160000"/>
            </a:xfrm>
            <a:custGeom>
              <a:avLst/>
              <a:gdLst>
                <a:gd name="connsiteX0" fmla="*/ 4320000 w 4320000"/>
                <a:gd name="connsiteY0" fmla="*/ 2160000 h 4320000"/>
                <a:gd name="connsiteX1" fmla="*/ 2160000 w 4320000"/>
                <a:gd name="connsiteY1" fmla="*/ 4320000 h 4320000"/>
                <a:gd name="connsiteX2" fmla="*/ 0 w 4320000"/>
                <a:gd name="connsiteY2" fmla="*/ 2160000 h 4320000"/>
                <a:gd name="connsiteX3" fmla="*/ 2160000 w 4320000"/>
                <a:gd name="connsiteY3" fmla="*/ 0 h 4320000"/>
                <a:gd name="connsiteX4" fmla="*/ 2160000 w 4320000"/>
                <a:gd name="connsiteY4" fmla="*/ 2160000 h 4320000"/>
                <a:gd name="connsiteX5" fmla="*/ 4320000 w 4320000"/>
                <a:gd name="connsiteY5" fmla="*/ 2160000 h 4320000"/>
                <a:gd name="connsiteX0" fmla="*/ 2160000 w 2160000"/>
                <a:gd name="connsiteY0" fmla="*/ 2160000 h 4320000"/>
                <a:gd name="connsiteX1" fmla="*/ 2160000 w 2160000"/>
                <a:gd name="connsiteY1" fmla="*/ 4320000 h 4320000"/>
                <a:gd name="connsiteX2" fmla="*/ 0 w 2160000"/>
                <a:gd name="connsiteY2" fmla="*/ 2160000 h 4320000"/>
                <a:gd name="connsiteX3" fmla="*/ 2160000 w 2160000"/>
                <a:gd name="connsiteY3" fmla="*/ 0 h 4320000"/>
                <a:gd name="connsiteX4" fmla="*/ 2160000 w 2160000"/>
                <a:gd name="connsiteY4" fmla="*/ 2160000 h 4320000"/>
                <a:gd name="connsiteX0" fmla="*/ 2160000 w 2160000"/>
                <a:gd name="connsiteY0" fmla="*/ 2160000 h 2160000"/>
                <a:gd name="connsiteX1" fmla="*/ 0 w 2160000"/>
                <a:gd name="connsiteY1" fmla="*/ 2160000 h 2160000"/>
                <a:gd name="connsiteX2" fmla="*/ 2160000 w 2160000"/>
                <a:gd name="connsiteY2" fmla="*/ 0 h 2160000"/>
                <a:gd name="connsiteX3" fmla="*/ 2160000 w 2160000"/>
                <a:gd name="connsiteY3" fmla="*/ 2160000 h 2160000"/>
              </a:gdLst>
              <a:ahLst/>
              <a:cxnLst>
                <a:cxn ang="0">
                  <a:pos x="connsiteX0" y="connsiteY0"/>
                </a:cxn>
                <a:cxn ang="0">
                  <a:pos x="connsiteX1" y="connsiteY1"/>
                </a:cxn>
                <a:cxn ang="0">
                  <a:pos x="connsiteX2" y="connsiteY2"/>
                </a:cxn>
                <a:cxn ang="0">
                  <a:pos x="connsiteX3" y="connsiteY3"/>
                </a:cxn>
              </a:cxnLst>
              <a:rect l="l" t="t" r="r" b="b"/>
              <a:pathLst>
                <a:path w="2160000" h="2160000">
                  <a:moveTo>
                    <a:pt x="2160000" y="2160000"/>
                  </a:moveTo>
                  <a:lnTo>
                    <a:pt x="0" y="2160000"/>
                  </a:lnTo>
                  <a:cubicBezTo>
                    <a:pt x="0" y="967065"/>
                    <a:pt x="967065" y="0"/>
                    <a:pt x="2160000" y="0"/>
                  </a:cubicBezTo>
                  <a:lnTo>
                    <a:pt x="2160000" y="2160000"/>
                  </a:lnTo>
                  <a:close/>
                </a:path>
              </a:pathLst>
            </a:cu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4" name="Arc partiel 13"/>
            <p:cNvSpPr/>
            <p:nvPr/>
          </p:nvSpPr>
          <p:spPr>
            <a:xfrm rot="10800000">
              <a:off x="9319351" y="3006448"/>
              <a:ext cx="2160000" cy="2160000"/>
            </a:xfrm>
            <a:custGeom>
              <a:avLst/>
              <a:gdLst>
                <a:gd name="connsiteX0" fmla="*/ 4320000 w 4320000"/>
                <a:gd name="connsiteY0" fmla="*/ 2160000 h 4320000"/>
                <a:gd name="connsiteX1" fmla="*/ 2160000 w 4320000"/>
                <a:gd name="connsiteY1" fmla="*/ 4320000 h 4320000"/>
                <a:gd name="connsiteX2" fmla="*/ 0 w 4320000"/>
                <a:gd name="connsiteY2" fmla="*/ 2160000 h 4320000"/>
                <a:gd name="connsiteX3" fmla="*/ 2160000 w 4320000"/>
                <a:gd name="connsiteY3" fmla="*/ 0 h 4320000"/>
                <a:gd name="connsiteX4" fmla="*/ 2160000 w 4320000"/>
                <a:gd name="connsiteY4" fmla="*/ 2160000 h 4320000"/>
                <a:gd name="connsiteX5" fmla="*/ 4320000 w 4320000"/>
                <a:gd name="connsiteY5" fmla="*/ 2160000 h 4320000"/>
                <a:gd name="connsiteX0" fmla="*/ 2160000 w 2160000"/>
                <a:gd name="connsiteY0" fmla="*/ 2160000 h 4320000"/>
                <a:gd name="connsiteX1" fmla="*/ 2160000 w 2160000"/>
                <a:gd name="connsiteY1" fmla="*/ 4320000 h 4320000"/>
                <a:gd name="connsiteX2" fmla="*/ 0 w 2160000"/>
                <a:gd name="connsiteY2" fmla="*/ 2160000 h 4320000"/>
                <a:gd name="connsiteX3" fmla="*/ 2160000 w 2160000"/>
                <a:gd name="connsiteY3" fmla="*/ 0 h 4320000"/>
                <a:gd name="connsiteX4" fmla="*/ 2160000 w 2160000"/>
                <a:gd name="connsiteY4" fmla="*/ 2160000 h 4320000"/>
                <a:gd name="connsiteX0" fmla="*/ 2160000 w 2160000"/>
                <a:gd name="connsiteY0" fmla="*/ 2160000 h 2160000"/>
                <a:gd name="connsiteX1" fmla="*/ 0 w 2160000"/>
                <a:gd name="connsiteY1" fmla="*/ 2160000 h 2160000"/>
                <a:gd name="connsiteX2" fmla="*/ 2160000 w 2160000"/>
                <a:gd name="connsiteY2" fmla="*/ 0 h 2160000"/>
                <a:gd name="connsiteX3" fmla="*/ 2160000 w 2160000"/>
                <a:gd name="connsiteY3" fmla="*/ 2160000 h 2160000"/>
              </a:gdLst>
              <a:ahLst/>
              <a:cxnLst>
                <a:cxn ang="0">
                  <a:pos x="connsiteX0" y="connsiteY0"/>
                </a:cxn>
                <a:cxn ang="0">
                  <a:pos x="connsiteX1" y="connsiteY1"/>
                </a:cxn>
                <a:cxn ang="0">
                  <a:pos x="connsiteX2" y="connsiteY2"/>
                </a:cxn>
                <a:cxn ang="0">
                  <a:pos x="connsiteX3" y="connsiteY3"/>
                </a:cxn>
              </a:cxnLst>
              <a:rect l="l" t="t" r="r" b="b"/>
              <a:pathLst>
                <a:path w="2160000" h="2160000">
                  <a:moveTo>
                    <a:pt x="2160000" y="2160000"/>
                  </a:moveTo>
                  <a:lnTo>
                    <a:pt x="0" y="2160000"/>
                  </a:lnTo>
                  <a:cubicBezTo>
                    <a:pt x="0" y="967065"/>
                    <a:pt x="967065" y="0"/>
                    <a:pt x="2160000" y="0"/>
                  </a:cubicBezTo>
                  <a:lnTo>
                    <a:pt x="2160000" y="216000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5" name="Arc partiel 14"/>
            <p:cNvSpPr/>
            <p:nvPr/>
          </p:nvSpPr>
          <p:spPr>
            <a:xfrm rot="16200000">
              <a:off x="7202049" y="3008137"/>
              <a:ext cx="2160000" cy="2160000"/>
            </a:xfrm>
            <a:custGeom>
              <a:avLst/>
              <a:gdLst>
                <a:gd name="connsiteX0" fmla="*/ 4320000 w 4320000"/>
                <a:gd name="connsiteY0" fmla="*/ 2160000 h 4320000"/>
                <a:gd name="connsiteX1" fmla="*/ 2160000 w 4320000"/>
                <a:gd name="connsiteY1" fmla="*/ 4320000 h 4320000"/>
                <a:gd name="connsiteX2" fmla="*/ 0 w 4320000"/>
                <a:gd name="connsiteY2" fmla="*/ 2160000 h 4320000"/>
                <a:gd name="connsiteX3" fmla="*/ 2160000 w 4320000"/>
                <a:gd name="connsiteY3" fmla="*/ 0 h 4320000"/>
                <a:gd name="connsiteX4" fmla="*/ 2160000 w 4320000"/>
                <a:gd name="connsiteY4" fmla="*/ 2160000 h 4320000"/>
                <a:gd name="connsiteX5" fmla="*/ 4320000 w 4320000"/>
                <a:gd name="connsiteY5" fmla="*/ 2160000 h 4320000"/>
                <a:gd name="connsiteX0" fmla="*/ 2160000 w 2160000"/>
                <a:gd name="connsiteY0" fmla="*/ 2160000 h 4320000"/>
                <a:gd name="connsiteX1" fmla="*/ 2160000 w 2160000"/>
                <a:gd name="connsiteY1" fmla="*/ 4320000 h 4320000"/>
                <a:gd name="connsiteX2" fmla="*/ 0 w 2160000"/>
                <a:gd name="connsiteY2" fmla="*/ 2160000 h 4320000"/>
                <a:gd name="connsiteX3" fmla="*/ 2160000 w 2160000"/>
                <a:gd name="connsiteY3" fmla="*/ 0 h 4320000"/>
                <a:gd name="connsiteX4" fmla="*/ 2160000 w 2160000"/>
                <a:gd name="connsiteY4" fmla="*/ 2160000 h 4320000"/>
                <a:gd name="connsiteX0" fmla="*/ 2160000 w 2160000"/>
                <a:gd name="connsiteY0" fmla="*/ 2160000 h 2160000"/>
                <a:gd name="connsiteX1" fmla="*/ 0 w 2160000"/>
                <a:gd name="connsiteY1" fmla="*/ 2160000 h 2160000"/>
                <a:gd name="connsiteX2" fmla="*/ 2160000 w 2160000"/>
                <a:gd name="connsiteY2" fmla="*/ 0 h 2160000"/>
                <a:gd name="connsiteX3" fmla="*/ 2160000 w 2160000"/>
                <a:gd name="connsiteY3" fmla="*/ 2160000 h 2160000"/>
              </a:gdLst>
              <a:ahLst/>
              <a:cxnLst>
                <a:cxn ang="0">
                  <a:pos x="connsiteX0" y="connsiteY0"/>
                </a:cxn>
                <a:cxn ang="0">
                  <a:pos x="connsiteX1" y="connsiteY1"/>
                </a:cxn>
                <a:cxn ang="0">
                  <a:pos x="connsiteX2" y="connsiteY2"/>
                </a:cxn>
                <a:cxn ang="0">
                  <a:pos x="connsiteX3" y="connsiteY3"/>
                </a:cxn>
              </a:cxnLst>
              <a:rect l="l" t="t" r="r" b="b"/>
              <a:pathLst>
                <a:path w="2160000" h="2160000">
                  <a:moveTo>
                    <a:pt x="2160000" y="2160000"/>
                  </a:moveTo>
                  <a:lnTo>
                    <a:pt x="0" y="2160000"/>
                  </a:lnTo>
                  <a:cubicBezTo>
                    <a:pt x="0" y="967065"/>
                    <a:pt x="967065" y="0"/>
                    <a:pt x="2160000" y="0"/>
                  </a:cubicBezTo>
                  <a:lnTo>
                    <a:pt x="2160000" y="2160000"/>
                  </a:lnTo>
                  <a:close/>
                </a:path>
              </a:pathLst>
            </a:cu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7" name="ZoneTexte 16"/>
          <p:cNvSpPr txBox="1"/>
          <p:nvPr/>
        </p:nvSpPr>
        <p:spPr>
          <a:xfrm>
            <a:off x="7610386" y="2610880"/>
            <a:ext cx="1202256" cy="369332"/>
          </a:xfrm>
          <a:prstGeom prst="rect">
            <a:avLst/>
          </a:prstGeom>
          <a:noFill/>
        </p:spPr>
        <p:txBody>
          <a:bodyPr wrap="square" rtlCol="0">
            <a:spAutoFit/>
          </a:bodyPr>
          <a:lstStyle/>
          <a:p>
            <a:pPr algn="ctr"/>
            <a:r>
              <a:rPr lang="fr-FR" dirty="0">
                <a:solidFill>
                  <a:schemeClr val="bg1"/>
                </a:solidFill>
              </a:rPr>
              <a:t>Physiques</a:t>
            </a:r>
          </a:p>
        </p:txBody>
      </p:sp>
      <p:sp>
        <p:nvSpPr>
          <p:cNvPr id="18" name="ZoneTexte 17"/>
          <p:cNvSpPr txBox="1"/>
          <p:nvPr/>
        </p:nvSpPr>
        <p:spPr>
          <a:xfrm>
            <a:off x="6377273" y="3881740"/>
            <a:ext cx="1202256" cy="369332"/>
          </a:xfrm>
          <a:prstGeom prst="rect">
            <a:avLst/>
          </a:prstGeom>
          <a:noFill/>
        </p:spPr>
        <p:txBody>
          <a:bodyPr wrap="square" rtlCol="0">
            <a:spAutoFit/>
          </a:bodyPr>
          <a:lstStyle/>
          <a:p>
            <a:r>
              <a:rPr lang="fr-FR" dirty="0">
                <a:solidFill>
                  <a:schemeClr val="bg1"/>
                </a:solidFill>
              </a:rPr>
              <a:t>Culturels</a:t>
            </a:r>
          </a:p>
        </p:txBody>
      </p:sp>
      <p:sp>
        <p:nvSpPr>
          <p:cNvPr id="19" name="ZoneTexte 18"/>
          <p:cNvSpPr txBox="1"/>
          <p:nvPr/>
        </p:nvSpPr>
        <p:spPr>
          <a:xfrm>
            <a:off x="8622922" y="3915227"/>
            <a:ext cx="1448078" cy="369332"/>
          </a:xfrm>
          <a:prstGeom prst="rect">
            <a:avLst/>
          </a:prstGeom>
          <a:noFill/>
        </p:spPr>
        <p:txBody>
          <a:bodyPr wrap="square" rtlCol="0">
            <a:spAutoFit/>
          </a:bodyPr>
          <a:lstStyle/>
          <a:p>
            <a:r>
              <a:rPr lang="fr-FR" dirty="0">
                <a:solidFill>
                  <a:schemeClr val="bg1"/>
                </a:solidFill>
              </a:rPr>
              <a:t>Sémantiques</a:t>
            </a:r>
          </a:p>
        </p:txBody>
      </p:sp>
      <p:sp>
        <p:nvSpPr>
          <p:cNvPr id="20" name="ZoneTexte 19"/>
          <p:cNvSpPr txBox="1"/>
          <p:nvPr/>
        </p:nvSpPr>
        <p:spPr>
          <a:xfrm>
            <a:off x="7606310" y="5270980"/>
            <a:ext cx="1202256" cy="369332"/>
          </a:xfrm>
          <a:prstGeom prst="rect">
            <a:avLst/>
          </a:prstGeom>
          <a:noFill/>
        </p:spPr>
        <p:txBody>
          <a:bodyPr wrap="square" rtlCol="0">
            <a:spAutoFit/>
          </a:bodyPr>
          <a:lstStyle/>
          <a:p>
            <a:pPr algn="ctr"/>
            <a:r>
              <a:rPr lang="fr-FR" dirty="0">
                <a:solidFill>
                  <a:schemeClr val="bg1"/>
                </a:solidFill>
              </a:rPr>
              <a:t>Logiques</a:t>
            </a:r>
          </a:p>
        </p:txBody>
      </p:sp>
    </p:spTree>
    <p:extLst>
      <p:ext uri="{BB962C8B-B14F-4D97-AF65-F5344CB8AC3E}">
        <p14:creationId xmlns:p14="http://schemas.microsoft.com/office/powerpoint/2010/main" val="21083723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paper-535969_1920.jpg"/>
          <p:cNvPicPr>
            <a:picLocks noChangeAspect="1"/>
          </p:cNvPicPr>
          <p:nvPr/>
        </p:nvPicPr>
        <p:blipFill>
          <a:blip r:embed="rId2">
            <a:extLst>
              <a:ext uri="{BEBA8EAE-BF5A-486C-A8C5-ECC9F3942E4B}">
                <a14:imgProps xmlns:a14="http://schemas.microsoft.com/office/drawing/2010/main">
                  <a14:imgLayer r:embed="rId3">
                    <a14:imgEffect>
                      <a14:brightnessContrast bright="33000"/>
                    </a14:imgEffect>
                  </a14:imgLayer>
                </a14:imgProps>
              </a:ext>
              <a:ext uri="{28A0092B-C50C-407E-A947-70E740481C1C}">
                <a14:useLocalDpi xmlns:a14="http://schemas.microsoft.com/office/drawing/2010/main" val="0"/>
              </a:ext>
            </a:extLst>
          </a:blip>
          <a:stretch>
            <a:fillRect/>
          </a:stretch>
        </p:blipFill>
        <p:spPr>
          <a:xfrm>
            <a:off x="-109932" y="-235562"/>
            <a:ext cx="12322416" cy="8709124"/>
          </a:xfrm>
          <a:prstGeom prst="rect">
            <a:avLst/>
          </a:prstGeom>
        </p:spPr>
      </p:pic>
      <p:sp>
        <p:nvSpPr>
          <p:cNvPr id="2" name="Titre 1"/>
          <p:cNvSpPr>
            <a:spLocks noGrp="1"/>
          </p:cNvSpPr>
          <p:nvPr>
            <p:ph type="title"/>
          </p:nvPr>
        </p:nvSpPr>
        <p:spPr>
          <a:xfrm rot="20652743">
            <a:off x="1476238" y="1125862"/>
            <a:ext cx="10058400" cy="1450757"/>
          </a:xfrm>
        </p:spPr>
        <p:txBody>
          <a:bodyPr/>
          <a:lstStyle/>
          <a:p>
            <a:r>
              <a:rPr lang="fr-FR" dirty="0"/>
              <a:t>First Law of </a:t>
            </a:r>
            <a:r>
              <a:rPr lang="fr-FR" dirty="0" err="1"/>
              <a:t>Programming</a:t>
            </a:r>
            <a:endParaRPr lang="fr-FR" dirty="0"/>
          </a:p>
        </p:txBody>
      </p:sp>
      <p:sp>
        <p:nvSpPr>
          <p:cNvPr id="3" name="Espace réservé du contenu 2"/>
          <p:cNvSpPr>
            <a:spLocks noGrp="1"/>
          </p:cNvSpPr>
          <p:nvPr>
            <p:ph idx="1"/>
          </p:nvPr>
        </p:nvSpPr>
        <p:spPr>
          <a:xfrm rot="20629024">
            <a:off x="2377549" y="3840581"/>
            <a:ext cx="8171866" cy="1177778"/>
          </a:xfrm>
        </p:spPr>
        <p:txBody>
          <a:bodyPr/>
          <a:lstStyle/>
          <a:p>
            <a:r>
              <a:rPr lang="fr-FR" sz="2800" dirty="0" err="1"/>
              <a:t>Lowering</a:t>
            </a:r>
            <a:r>
              <a:rPr lang="fr-FR" sz="2800" dirty="0"/>
              <a:t> </a:t>
            </a:r>
            <a:r>
              <a:rPr lang="fr-FR" sz="3600" dirty="0" err="1"/>
              <a:t>quality</a:t>
            </a:r>
            <a:r>
              <a:rPr lang="fr-FR" sz="2800" dirty="0"/>
              <a:t> </a:t>
            </a:r>
            <a:r>
              <a:rPr lang="fr-FR" sz="2800" dirty="0" err="1"/>
              <a:t>lengthens</a:t>
            </a:r>
            <a:r>
              <a:rPr lang="fr-FR" sz="2800" dirty="0"/>
              <a:t> </a:t>
            </a:r>
            <a:r>
              <a:rPr lang="fr-FR" sz="2800" dirty="0" err="1"/>
              <a:t>development</a:t>
            </a:r>
            <a:r>
              <a:rPr lang="fr-FR" sz="2800" dirty="0"/>
              <a:t> time.</a:t>
            </a:r>
          </a:p>
        </p:txBody>
      </p:sp>
      <p:sp>
        <p:nvSpPr>
          <p:cNvPr id="9" name="Rectangle 8"/>
          <p:cNvSpPr/>
          <p:nvPr/>
        </p:nvSpPr>
        <p:spPr>
          <a:xfrm>
            <a:off x="2857560" y="6437514"/>
            <a:ext cx="3909532" cy="338554"/>
          </a:xfrm>
          <a:prstGeom prst="rect">
            <a:avLst/>
          </a:prstGeom>
        </p:spPr>
        <p:txBody>
          <a:bodyPr wrap="none">
            <a:spAutoFit/>
          </a:bodyPr>
          <a:lstStyle/>
          <a:p>
            <a:r>
              <a:rPr lang="fr-FR" sz="1600" dirty="0"/>
              <a:t>http://wiki.c2.com/?FirstLawOfProgramming</a:t>
            </a:r>
          </a:p>
        </p:txBody>
      </p:sp>
    </p:spTree>
    <p:extLst>
      <p:ext uri="{BB962C8B-B14F-4D97-AF65-F5344CB8AC3E}">
        <p14:creationId xmlns:p14="http://schemas.microsoft.com/office/powerpoint/2010/main" val="3013994610"/>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 coins arrondis 7"/>
          <p:cNvSpPr/>
          <p:nvPr/>
        </p:nvSpPr>
        <p:spPr>
          <a:xfrm>
            <a:off x="1524000" y="4054250"/>
            <a:ext cx="8646160" cy="13789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p:txBody>
          <a:bodyPr/>
          <a:lstStyle/>
          <a:p>
            <a:r>
              <a:rPr lang="fr-FR" dirty="0" err="1"/>
              <a:t>Take</a:t>
            </a:r>
            <a:r>
              <a:rPr lang="fr-FR" dirty="0"/>
              <a:t> home message</a:t>
            </a:r>
          </a:p>
        </p:txBody>
      </p:sp>
      <p:sp>
        <p:nvSpPr>
          <p:cNvPr id="3" name="Espace réservé du contenu 2"/>
          <p:cNvSpPr>
            <a:spLocks noGrp="1"/>
          </p:cNvSpPr>
          <p:nvPr>
            <p:ph idx="1"/>
          </p:nvPr>
        </p:nvSpPr>
        <p:spPr>
          <a:xfrm>
            <a:off x="1097280" y="2255520"/>
            <a:ext cx="10058400" cy="1625600"/>
          </a:xfrm>
        </p:spPr>
        <p:txBody>
          <a:bodyPr>
            <a:normAutofit lnSpcReduction="10000"/>
          </a:bodyPr>
          <a:lstStyle/>
          <a:p>
            <a:r>
              <a:rPr lang="fr-FR" dirty="0"/>
              <a:t>Ce n’est pas la faute de l’utilisateur</a:t>
            </a:r>
          </a:p>
          <a:p>
            <a:r>
              <a:rPr lang="fr-FR" dirty="0"/>
              <a:t>Nous ne sommes pas notre utilisateur </a:t>
            </a:r>
            <a:r>
              <a:rPr lang="fr-FR" dirty="0">
                <a:sym typeface="Wingdings" panose="05000000000000000000" pitchFamily="2" charset="2"/>
              </a:rPr>
              <a:t> tester</a:t>
            </a:r>
          </a:p>
          <a:p>
            <a:r>
              <a:rPr lang="fr-FR" dirty="0">
                <a:sym typeface="Wingdings" panose="05000000000000000000" pitchFamily="2" charset="2"/>
              </a:rPr>
              <a:t>Besoin avant solution</a:t>
            </a:r>
          </a:p>
          <a:p>
            <a:r>
              <a:rPr lang="fr-FR" dirty="0">
                <a:sym typeface="Wingdings" panose="05000000000000000000" pitchFamily="2" charset="2"/>
              </a:rPr>
              <a:t>Coder « utilisable »</a:t>
            </a:r>
          </a:p>
          <a:p>
            <a:endParaRPr lang="fr-FR" dirty="0">
              <a:sym typeface="Wingdings" panose="05000000000000000000" pitchFamily="2" charset="2"/>
            </a:endParaRPr>
          </a:p>
          <a:p>
            <a:pPr marL="0" indent="0">
              <a:buNone/>
            </a:pPr>
            <a:endParaRPr lang="fr-FR" dirty="0"/>
          </a:p>
        </p:txBody>
      </p:sp>
      <p:sp>
        <p:nvSpPr>
          <p:cNvPr id="5" name="Espace réservé du pied de page 3"/>
          <p:cNvSpPr>
            <a:spLocks noGrp="1"/>
          </p:cNvSpPr>
          <p:nvPr>
            <p:ph type="ftr" sz="quarter" idx="11"/>
          </p:nvPr>
        </p:nvSpPr>
        <p:spPr>
          <a:xfrm>
            <a:off x="7283400" y="6416653"/>
            <a:ext cx="4822804" cy="365125"/>
          </a:xfrm>
        </p:spPr>
        <p:txBody>
          <a:bodyPr/>
          <a:lstStyle/>
          <a:p>
            <a:pPr algn="r"/>
            <a:r>
              <a:rPr lang="en-US" dirty="0"/>
              <a:t>@</a:t>
            </a:r>
            <a:r>
              <a:rPr lang="en-US" dirty="0" err="1"/>
              <a:t>johan_alps</a:t>
            </a:r>
            <a:r>
              <a:rPr lang="en-US" dirty="0"/>
              <a:t> </a:t>
            </a:r>
          </a:p>
          <a:p>
            <a:pPr algn="r"/>
            <a:r>
              <a:rPr lang="en-US" dirty="0"/>
              <a:t>@</a:t>
            </a:r>
            <a:r>
              <a:rPr lang="en-US" dirty="0" err="1"/>
              <a:t>Margauxlergo</a:t>
            </a:r>
            <a:endParaRPr lang="en-US" dirty="0"/>
          </a:p>
        </p:txBody>
      </p:sp>
      <p:pic>
        <p:nvPicPr>
          <p:cNvPr id="6" name="Image 5" descr="File:Twitter bird logo 2012.svg - Wikipedia, the free encyclopedia"/>
          <p:cNvPicPr>
            <a:picLocks noChangeAspect="1"/>
          </p:cNvPicPr>
          <p:nvPr/>
        </p:nvPicPr>
        <p:blipFill>
          <a:blip r:embed="rId2"/>
          <a:stretch>
            <a:fillRect/>
          </a:stretch>
        </p:blipFill>
        <p:spPr>
          <a:xfrm>
            <a:off x="10670876" y="6491533"/>
            <a:ext cx="307362" cy="249868"/>
          </a:xfrm>
          <a:prstGeom prst="rect">
            <a:avLst/>
          </a:prstGeom>
        </p:spPr>
      </p:pic>
      <p:sp>
        <p:nvSpPr>
          <p:cNvPr id="7" name="Rectangle 6"/>
          <p:cNvSpPr/>
          <p:nvPr/>
        </p:nvSpPr>
        <p:spPr>
          <a:xfrm>
            <a:off x="1825439" y="4329817"/>
            <a:ext cx="8166595" cy="707886"/>
          </a:xfrm>
          <a:prstGeom prst="rect">
            <a:avLst/>
          </a:prstGeom>
          <a:noFill/>
        </p:spPr>
        <p:txBody>
          <a:bodyPr wrap="none">
            <a:spAutoFit/>
          </a:bodyPr>
          <a:lstStyle/>
          <a:p>
            <a:r>
              <a:rPr lang="fr-FR" sz="4000" dirty="0">
                <a:solidFill>
                  <a:schemeClr val="bg1">
                    <a:lumMod val="95000"/>
                  </a:schemeClr>
                </a:solidFill>
                <a:sym typeface="Wingdings" panose="05000000000000000000" pitchFamily="2" charset="2"/>
              </a:rPr>
              <a:t>Le business a besoin de code utilisable</a:t>
            </a:r>
          </a:p>
        </p:txBody>
      </p:sp>
      <p:sp>
        <p:nvSpPr>
          <p:cNvPr id="9" name="Espace réservé du numéro de diapositive 5"/>
          <p:cNvSpPr>
            <a:spLocks noGrp="1"/>
          </p:cNvSpPr>
          <p:nvPr>
            <p:ph type="sldNum" sz="quarter" idx="12"/>
          </p:nvPr>
        </p:nvSpPr>
        <p:spPr>
          <a:xfrm>
            <a:off x="9164734" y="6433904"/>
            <a:ext cx="1312025" cy="365125"/>
          </a:xfrm>
        </p:spPr>
        <p:txBody>
          <a:bodyPr/>
          <a:lstStyle/>
          <a:p>
            <a:fld id="{6D22F896-40B5-4ADD-8801-0D06FADFA095}" type="slidenum">
              <a:rPr lang="en-US" smtClean="0"/>
              <a:t>48</a:t>
            </a:fld>
            <a:endParaRPr lang="en-US" dirty="0"/>
          </a:p>
        </p:txBody>
      </p:sp>
    </p:spTree>
    <p:extLst>
      <p:ext uri="{BB962C8B-B14F-4D97-AF65-F5344CB8AC3E}">
        <p14:creationId xmlns:p14="http://schemas.microsoft.com/office/powerpoint/2010/main" val="32223384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200" dirty="0"/>
              <a:t>Ressources</a:t>
            </a:r>
          </a:p>
        </p:txBody>
      </p:sp>
      <p:sp>
        <p:nvSpPr>
          <p:cNvPr id="6" name="ZoneTexte 5"/>
          <p:cNvSpPr txBox="1"/>
          <p:nvPr/>
        </p:nvSpPr>
        <p:spPr>
          <a:xfrm>
            <a:off x="1075891" y="1868305"/>
            <a:ext cx="10551536" cy="4909036"/>
          </a:xfrm>
          <a:prstGeom prst="rect">
            <a:avLst/>
          </a:prstGeom>
          <a:noFill/>
        </p:spPr>
        <p:txBody>
          <a:bodyPr wrap="square" rtlCol="0">
            <a:spAutoFit/>
          </a:bodyPr>
          <a:lstStyle/>
          <a:p>
            <a:pPr>
              <a:spcBef>
                <a:spcPts val="600"/>
              </a:spcBef>
            </a:pPr>
            <a:r>
              <a:rPr lang="fr-FR" sz="1600" dirty="0"/>
              <a:t>Références scientifiques</a:t>
            </a:r>
          </a:p>
          <a:p>
            <a:pPr marL="171450" indent="-171450">
              <a:spcBef>
                <a:spcPts val="600"/>
              </a:spcBef>
              <a:buFont typeface="Arial" panose="020B0604020202020204" pitchFamily="34" charset="0"/>
              <a:buChar char="•"/>
            </a:pPr>
            <a:r>
              <a:rPr lang="fr-FR" sz="1400" dirty="0" err="1"/>
              <a:t>Bolboaca</a:t>
            </a:r>
            <a:r>
              <a:rPr lang="fr-FR" sz="1400" dirty="0"/>
              <a:t> A. (2016). Usable software design </a:t>
            </a:r>
            <a:r>
              <a:rPr lang="fr-FR" sz="1400" dirty="0">
                <a:hlinkClick r:id="rId3"/>
              </a:rPr>
              <a:t>leanpub.com/</a:t>
            </a:r>
            <a:r>
              <a:rPr lang="fr-FR" sz="1400" dirty="0" err="1">
                <a:hlinkClick r:id="rId3"/>
              </a:rPr>
              <a:t>usablesoftwaredesign</a:t>
            </a:r>
            <a:endParaRPr lang="fr-FR" sz="1400" dirty="0"/>
          </a:p>
          <a:p>
            <a:pPr marL="171450" indent="-171450">
              <a:spcBef>
                <a:spcPts val="600"/>
              </a:spcBef>
              <a:buFont typeface="Arial" panose="020B0604020202020204" pitchFamily="34" charset="0"/>
              <a:buChar char="•"/>
            </a:pPr>
            <a:r>
              <a:rPr lang="fr-FR" sz="1400" dirty="0"/>
              <a:t>Norman D. (1988). The Design of </a:t>
            </a:r>
            <a:r>
              <a:rPr lang="fr-FR" sz="1400" dirty="0" err="1"/>
              <a:t>Everyday</a:t>
            </a:r>
            <a:r>
              <a:rPr lang="fr-FR" sz="1400" dirty="0"/>
              <a:t> </a:t>
            </a:r>
            <a:r>
              <a:rPr lang="fr-FR" sz="1400" dirty="0" err="1"/>
              <a:t>Things</a:t>
            </a:r>
            <a:endParaRPr lang="fr-FR" sz="1400" dirty="0"/>
          </a:p>
          <a:p>
            <a:pPr marL="171450" indent="-171450">
              <a:spcBef>
                <a:spcPts val="600"/>
              </a:spcBef>
              <a:buFont typeface="Arial" panose="020B0604020202020204" pitchFamily="34" charset="0"/>
              <a:buChar char="•"/>
            </a:pPr>
            <a:r>
              <a:rPr lang="en-US" sz="1400" dirty="0"/>
              <a:t>Van Boven, L., &amp; </a:t>
            </a:r>
            <a:r>
              <a:rPr lang="en-US" sz="1400" dirty="0" err="1"/>
              <a:t>Gilovich</a:t>
            </a:r>
            <a:r>
              <a:rPr lang="en-US" sz="1400" dirty="0"/>
              <a:t>, T. (2003). To do or to have? That is the question. Journal of Personality and Social Psychology, 85, 1193–1202.</a:t>
            </a:r>
            <a:endParaRPr lang="fr-FR" sz="1400" dirty="0"/>
          </a:p>
          <a:p>
            <a:pPr marL="171450" indent="-171450">
              <a:spcBef>
                <a:spcPts val="600"/>
              </a:spcBef>
              <a:buFont typeface="Arial" panose="020B0604020202020204" pitchFamily="34" charset="0"/>
              <a:buChar char="•"/>
            </a:pPr>
            <a:r>
              <a:rPr lang="en-US" sz="1400" dirty="0" err="1"/>
              <a:t>Hassenzahl</a:t>
            </a:r>
            <a:r>
              <a:rPr lang="en-US" sz="1400" dirty="0"/>
              <a:t>, M. (2003). The thing and I: understanding the relationship between user and product. In </a:t>
            </a:r>
            <a:r>
              <a:rPr lang="en-US" sz="1400" dirty="0" err="1"/>
              <a:t>M.Blythe</a:t>
            </a:r>
            <a:r>
              <a:rPr lang="en-US" sz="1400" dirty="0"/>
              <a:t>, C. </a:t>
            </a:r>
            <a:r>
              <a:rPr lang="en-US" sz="1400" dirty="0" err="1"/>
              <a:t>Overbeeke</a:t>
            </a:r>
            <a:r>
              <a:rPr lang="en-US" sz="1400" dirty="0"/>
              <a:t>, A. F. Monk, &amp; P. C. Wright (Eds.), </a:t>
            </a:r>
            <a:r>
              <a:rPr lang="en-US" sz="1400" dirty="0" err="1"/>
              <a:t>Funology</a:t>
            </a:r>
            <a:r>
              <a:rPr lang="en-US" sz="1400" dirty="0"/>
              <a:t>: From Usability to Enjoyment (pp. 31-42). Dordrecht: Kluwer Academic Publishers.</a:t>
            </a:r>
            <a:endParaRPr lang="fr-FR" sz="1400" dirty="0"/>
          </a:p>
          <a:p>
            <a:pPr marL="171450" indent="-171450">
              <a:spcBef>
                <a:spcPts val="600"/>
              </a:spcBef>
              <a:buFont typeface="Arial" panose="020B0604020202020204" pitchFamily="34" charset="0"/>
              <a:buChar char="•"/>
            </a:pPr>
            <a:r>
              <a:rPr lang="fr-FR" sz="1400" dirty="0"/>
              <a:t>Lallemand, C. (2015). </a:t>
            </a:r>
            <a:r>
              <a:rPr lang="fr-FR" sz="1400" dirty="0" err="1"/>
              <a:t>Towards</a:t>
            </a:r>
            <a:r>
              <a:rPr lang="fr-FR" sz="1400" dirty="0"/>
              <a:t> </a:t>
            </a:r>
            <a:r>
              <a:rPr lang="fr-FR" sz="1400" dirty="0" err="1"/>
              <a:t>Consolidated</a:t>
            </a:r>
            <a:r>
              <a:rPr lang="fr-FR" sz="1400" dirty="0"/>
              <a:t> </a:t>
            </a:r>
            <a:r>
              <a:rPr lang="fr-FR" sz="1400" dirty="0" err="1"/>
              <a:t>Methods</a:t>
            </a:r>
            <a:r>
              <a:rPr lang="fr-FR" sz="1400" dirty="0"/>
              <a:t> for the Design and Evaluation of User </a:t>
            </a:r>
            <a:r>
              <a:rPr lang="fr-FR" sz="1400" dirty="0" err="1"/>
              <a:t>Experience</a:t>
            </a:r>
            <a:r>
              <a:rPr lang="fr-FR" sz="1400" dirty="0"/>
              <a:t>. (Doctoral dissertation). </a:t>
            </a:r>
            <a:r>
              <a:rPr lang="fr-FR" sz="1400" dirty="0" err="1"/>
              <a:t>University</a:t>
            </a:r>
            <a:r>
              <a:rPr lang="fr-FR" sz="1400" dirty="0"/>
              <a:t> of Luxembourg. https://publicaAons.uni.lu/handle/10993/21463</a:t>
            </a:r>
            <a:endParaRPr lang="fr-FR" sz="1400" dirty="0">
              <a:hlinkClick r:id="rId3"/>
            </a:endParaRPr>
          </a:p>
          <a:p>
            <a:pPr marL="171450" indent="-171450">
              <a:spcBef>
                <a:spcPts val="600"/>
              </a:spcBef>
              <a:buFont typeface="Arial" panose="020B0604020202020204" pitchFamily="34" charset="0"/>
              <a:buChar char="•"/>
            </a:pPr>
            <a:r>
              <a:rPr lang="fr-FR" sz="1400" dirty="0"/>
              <a:t>Nielsen, J. (1994). </a:t>
            </a:r>
            <a:r>
              <a:rPr lang="fr-FR" sz="1400" dirty="0" err="1"/>
              <a:t>Usability</a:t>
            </a:r>
            <a:r>
              <a:rPr lang="fr-FR" sz="1400" dirty="0"/>
              <a:t> Engineering. Morgan Kaufmann </a:t>
            </a:r>
            <a:r>
              <a:rPr lang="fr-FR" sz="1400" dirty="0" err="1"/>
              <a:t>Publishers</a:t>
            </a:r>
            <a:r>
              <a:rPr lang="fr-FR" sz="1400" dirty="0"/>
              <a:t>. </a:t>
            </a:r>
          </a:p>
          <a:p>
            <a:pPr marL="171450" indent="-171450">
              <a:spcBef>
                <a:spcPts val="600"/>
              </a:spcBef>
              <a:buFont typeface="Arial" panose="020B0604020202020204" pitchFamily="34" charset="0"/>
              <a:buChar char="•"/>
            </a:pPr>
            <a:r>
              <a:rPr lang="fr-FR" sz="1400" dirty="0"/>
              <a:t>Bastien C. &amp; Scapin D. (1993). Critères Ergonomiques pour l’Évaluation d’Interfaces Utilisateurs (version 2.1), INRIA, </a:t>
            </a:r>
            <a:r>
              <a:rPr lang="fr-FR" sz="1400" dirty="0" err="1"/>
              <a:t>Technical</a:t>
            </a:r>
            <a:r>
              <a:rPr lang="fr-FR" sz="1400" dirty="0"/>
              <a:t> report N° 156</a:t>
            </a:r>
          </a:p>
          <a:p>
            <a:pPr>
              <a:spcBef>
                <a:spcPts val="600"/>
              </a:spcBef>
            </a:pPr>
            <a:endParaRPr lang="fr-FR" sz="1200" dirty="0"/>
          </a:p>
          <a:p>
            <a:pPr>
              <a:spcBef>
                <a:spcPts val="600"/>
              </a:spcBef>
            </a:pPr>
            <a:r>
              <a:rPr lang="fr-FR" sz="1600" dirty="0"/>
              <a:t>Exemples vie courante </a:t>
            </a:r>
          </a:p>
          <a:p>
            <a:pPr marL="171450" indent="-171450">
              <a:spcBef>
                <a:spcPts val="600"/>
              </a:spcBef>
              <a:buFont typeface="Arial" panose="020B0604020202020204" pitchFamily="34" charset="0"/>
              <a:buChar char="•"/>
            </a:pPr>
            <a:r>
              <a:rPr lang="fr-FR" sz="1400" dirty="0">
                <a:hlinkClick r:id="rId4"/>
              </a:rPr>
              <a:t>http://lesmoyensgrands.over-blog.com</a:t>
            </a:r>
            <a:endParaRPr lang="fr-FR" sz="1400" dirty="0"/>
          </a:p>
          <a:p>
            <a:pPr marL="171450" indent="-171450">
              <a:spcBef>
                <a:spcPts val="600"/>
              </a:spcBef>
              <a:buFont typeface="Arial" panose="020B0604020202020204" pitchFamily="34" charset="0"/>
              <a:buChar char="•"/>
            </a:pPr>
            <a:r>
              <a:rPr lang="fr-FR" sz="1400" dirty="0">
                <a:hlinkClick r:id="rId5"/>
              </a:rPr>
              <a:t>http://www.lsd-mag.com/blog/design-inconfortable/</a:t>
            </a:r>
            <a:endParaRPr lang="fr-FR" sz="1400" dirty="0"/>
          </a:p>
          <a:p>
            <a:pPr marL="171450" indent="-171450">
              <a:spcBef>
                <a:spcPts val="600"/>
              </a:spcBef>
              <a:buFont typeface="Arial" panose="020B0604020202020204" pitchFamily="34" charset="0"/>
              <a:buChar char="•"/>
            </a:pPr>
            <a:r>
              <a:rPr lang="fr-FR" sz="1400" dirty="0">
                <a:hlinkClick r:id="rId6"/>
              </a:rPr>
              <a:t>http://www.forum-auto.com</a:t>
            </a:r>
            <a:endParaRPr lang="fr-FR" sz="1400" dirty="0"/>
          </a:p>
          <a:p>
            <a:pPr marL="171450" indent="-171450">
              <a:spcBef>
                <a:spcPts val="600"/>
              </a:spcBef>
              <a:buFont typeface="Arial" panose="020B0604020202020204" pitchFamily="34" charset="0"/>
              <a:buChar char="•"/>
            </a:pPr>
            <a:endParaRPr lang="fr-FR" sz="1200" dirty="0"/>
          </a:p>
          <a:p>
            <a:endParaRPr lang="fr-FR" sz="1200" dirty="0"/>
          </a:p>
          <a:p>
            <a:endParaRPr lang="fr-FR" sz="1200" dirty="0"/>
          </a:p>
        </p:txBody>
      </p:sp>
      <p:sp>
        <p:nvSpPr>
          <p:cNvPr id="4" name="Rectangle : coins arrondis 3"/>
          <p:cNvSpPr/>
          <p:nvPr/>
        </p:nvSpPr>
        <p:spPr>
          <a:xfrm>
            <a:off x="6598763" y="4740317"/>
            <a:ext cx="5507441" cy="204146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9" name="Image 8" descr="File:Twitter bird logo 2012.svg - Wikipedia, the free encyclopedia"/>
          <p:cNvPicPr>
            <a:picLocks noChangeAspect="1"/>
          </p:cNvPicPr>
          <p:nvPr/>
        </p:nvPicPr>
        <p:blipFill>
          <a:blip r:embed="rId7"/>
          <a:stretch>
            <a:fillRect/>
          </a:stretch>
        </p:blipFill>
        <p:spPr>
          <a:xfrm>
            <a:off x="6984998" y="6302212"/>
            <a:ext cx="307362" cy="249868"/>
          </a:xfrm>
          <a:prstGeom prst="rect">
            <a:avLst/>
          </a:prstGeom>
        </p:spPr>
      </p:pic>
      <p:sp>
        <p:nvSpPr>
          <p:cNvPr id="5" name="Rectangle 4"/>
          <p:cNvSpPr/>
          <p:nvPr/>
        </p:nvSpPr>
        <p:spPr>
          <a:xfrm>
            <a:off x="6825785" y="5714473"/>
            <a:ext cx="2465355" cy="523220"/>
          </a:xfrm>
          <a:prstGeom prst="rect">
            <a:avLst/>
          </a:prstGeom>
        </p:spPr>
        <p:txBody>
          <a:bodyPr wrap="none">
            <a:spAutoFit/>
          </a:bodyPr>
          <a:lstStyle/>
          <a:p>
            <a:r>
              <a:rPr lang="fr-FR" sz="1400" dirty="0">
                <a:hlinkClick r:id="rId8"/>
              </a:rPr>
              <a:t>martinsson.johan@gmail.com</a:t>
            </a:r>
            <a:endParaRPr lang="fr-FR" sz="1400" dirty="0"/>
          </a:p>
          <a:p>
            <a:r>
              <a:rPr lang="fr-FR" sz="1400" dirty="0">
                <a:hlinkClick r:id="rId9"/>
              </a:rPr>
              <a:t>martinsson-johan.blogspot.fr</a:t>
            </a:r>
            <a:endParaRPr lang="fr-FR" sz="1400" dirty="0"/>
          </a:p>
        </p:txBody>
      </p:sp>
      <p:sp>
        <p:nvSpPr>
          <p:cNvPr id="15" name="Rectangle 14"/>
          <p:cNvSpPr/>
          <p:nvPr/>
        </p:nvSpPr>
        <p:spPr>
          <a:xfrm>
            <a:off x="7380825" y="6242480"/>
            <a:ext cx="1180836" cy="307777"/>
          </a:xfrm>
          <a:prstGeom prst="rect">
            <a:avLst/>
          </a:prstGeom>
        </p:spPr>
        <p:txBody>
          <a:bodyPr wrap="none">
            <a:spAutoFit/>
          </a:bodyPr>
          <a:lstStyle/>
          <a:p>
            <a:pPr algn="r"/>
            <a:r>
              <a:rPr lang="en-US" sz="1400" dirty="0"/>
              <a:t>@</a:t>
            </a:r>
            <a:r>
              <a:rPr lang="en-US" sz="1400" dirty="0" err="1"/>
              <a:t>johan_alps</a:t>
            </a:r>
            <a:r>
              <a:rPr lang="en-US" sz="1400" dirty="0"/>
              <a:t> </a:t>
            </a:r>
          </a:p>
        </p:txBody>
      </p:sp>
      <p:sp>
        <p:nvSpPr>
          <p:cNvPr id="16" name="Rectangle 15"/>
          <p:cNvSpPr/>
          <p:nvPr/>
        </p:nvSpPr>
        <p:spPr>
          <a:xfrm>
            <a:off x="9822292" y="5694648"/>
            <a:ext cx="2192395" cy="523220"/>
          </a:xfrm>
          <a:prstGeom prst="rect">
            <a:avLst/>
          </a:prstGeom>
        </p:spPr>
        <p:txBody>
          <a:bodyPr wrap="none">
            <a:spAutoFit/>
          </a:bodyPr>
          <a:lstStyle/>
          <a:p>
            <a:r>
              <a:rPr lang="fr-FR" sz="1400" dirty="0">
                <a:hlinkClick r:id="rId10"/>
              </a:rPr>
              <a:t>ergo@margaux-perrin.com</a:t>
            </a:r>
            <a:endParaRPr lang="fr-FR" sz="1400" dirty="0"/>
          </a:p>
          <a:p>
            <a:r>
              <a:rPr lang="fr-FR" sz="1400" dirty="0"/>
              <a:t>             </a:t>
            </a:r>
            <a:r>
              <a:rPr lang="fr-FR" sz="1400" dirty="0">
                <a:hlinkClick r:id="rId11"/>
              </a:rPr>
              <a:t>margaux-perrin.com</a:t>
            </a:r>
            <a:endParaRPr lang="fr-FR" sz="1400" dirty="0"/>
          </a:p>
        </p:txBody>
      </p:sp>
      <p:sp>
        <p:nvSpPr>
          <p:cNvPr id="17" name="Rectangle 16"/>
          <p:cNvSpPr/>
          <p:nvPr/>
        </p:nvSpPr>
        <p:spPr>
          <a:xfrm>
            <a:off x="10524559" y="6244303"/>
            <a:ext cx="1345433" cy="307777"/>
          </a:xfrm>
          <a:prstGeom prst="rect">
            <a:avLst/>
          </a:prstGeom>
        </p:spPr>
        <p:txBody>
          <a:bodyPr wrap="none">
            <a:spAutoFit/>
          </a:bodyPr>
          <a:lstStyle/>
          <a:p>
            <a:pPr algn="r"/>
            <a:r>
              <a:rPr lang="en-US" sz="1400" dirty="0"/>
              <a:t>@</a:t>
            </a:r>
            <a:r>
              <a:rPr lang="en-US" sz="1400" dirty="0" err="1"/>
              <a:t>margauxlergo</a:t>
            </a:r>
            <a:endParaRPr lang="en-US" sz="1400" dirty="0"/>
          </a:p>
        </p:txBody>
      </p:sp>
      <p:pic>
        <p:nvPicPr>
          <p:cNvPr id="18" name="Image 17" descr="File:Twitter bird logo 2012.svg - Wikipedia, the free encyclopedia"/>
          <p:cNvPicPr>
            <a:picLocks noChangeAspect="1"/>
          </p:cNvPicPr>
          <p:nvPr/>
        </p:nvPicPr>
        <p:blipFill>
          <a:blip r:embed="rId7"/>
          <a:stretch>
            <a:fillRect/>
          </a:stretch>
        </p:blipFill>
        <p:spPr>
          <a:xfrm>
            <a:off x="10217197" y="6302212"/>
            <a:ext cx="307362" cy="249868"/>
          </a:xfrm>
          <a:prstGeom prst="rect">
            <a:avLst/>
          </a:prstGeom>
        </p:spPr>
      </p:pic>
      <p:grpSp>
        <p:nvGrpSpPr>
          <p:cNvPr id="19" name="Groupe 18"/>
          <p:cNvGrpSpPr/>
          <p:nvPr/>
        </p:nvGrpSpPr>
        <p:grpSpPr>
          <a:xfrm>
            <a:off x="7429157" y="4839440"/>
            <a:ext cx="827453" cy="767497"/>
            <a:chOff x="2120839" y="2217979"/>
            <a:chExt cx="897147" cy="809893"/>
          </a:xfrm>
        </p:grpSpPr>
        <p:sp>
          <p:nvSpPr>
            <p:cNvPr id="20" name="Ellipse 19"/>
            <p:cNvSpPr/>
            <p:nvPr/>
          </p:nvSpPr>
          <p:spPr>
            <a:xfrm>
              <a:off x="2120839" y="2225615"/>
              <a:ext cx="897147" cy="80225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Ellipse 22"/>
            <p:cNvSpPr/>
            <p:nvPr/>
          </p:nvSpPr>
          <p:spPr>
            <a:xfrm>
              <a:off x="2389385" y="2553981"/>
              <a:ext cx="60385" cy="603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Ellipse 23"/>
            <p:cNvSpPr/>
            <p:nvPr/>
          </p:nvSpPr>
          <p:spPr>
            <a:xfrm>
              <a:off x="2685305" y="2553981"/>
              <a:ext cx="60385" cy="603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 avec coins rognés en haut 29"/>
            <p:cNvSpPr/>
            <p:nvPr/>
          </p:nvSpPr>
          <p:spPr>
            <a:xfrm>
              <a:off x="2156792" y="2217979"/>
              <a:ext cx="837328" cy="265092"/>
            </a:xfrm>
            <a:custGeom>
              <a:avLst/>
              <a:gdLst>
                <a:gd name="connsiteX0" fmla="*/ 43133 w 801043"/>
                <a:gd name="connsiteY0" fmla="*/ 0 h 258793"/>
                <a:gd name="connsiteX1" fmla="*/ 757910 w 801043"/>
                <a:gd name="connsiteY1" fmla="*/ 0 h 258793"/>
                <a:gd name="connsiteX2" fmla="*/ 801043 w 801043"/>
                <a:gd name="connsiteY2" fmla="*/ 43133 h 258793"/>
                <a:gd name="connsiteX3" fmla="*/ 801043 w 801043"/>
                <a:gd name="connsiteY3" fmla="*/ 258793 h 258793"/>
                <a:gd name="connsiteX4" fmla="*/ 801043 w 801043"/>
                <a:gd name="connsiteY4" fmla="*/ 258793 h 258793"/>
                <a:gd name="connsiteX5" fmla="*/ 0 w 801043"/>
                <a:gd name="connsiteY5" fmla="*/ 258793 h 258793"/>
                <a:gd name="connsiteX6" fmla="*/ 0 w 801043"/>
                <a:gd name="connsiteY6" fmla="*/ 258793 h 258793"/>
                <a:gd name="connsiteX7" fmla="*/ 0 w 801043"/>
                <a:gd name="connsiteY7" fmla="*/ 43133 h 258793"/>
                <a:gd name="connsiteX8" fmla="*/ 43133 w 801043"/>
                <a:gd name="connsiteY8" fmla="*/ 0 h 258793"/>
                <a:gd name="connsiteX0" fmla="*/ 261794 w 801043"/>
                <a:gd name="connsiteY0" fmla="*/ 39756 h 258793"/>
                <a:gd name="connsiteX1" fmla="*/ 757910 w 801043"/>
                <a:gd name="connsiteY1" fmla="*/ 0 h 258793"/>
                <a:gd name="connsiteX2" fmla="*/ 801043 w 801043"/>
                <a:gd name="connsiteY2" fmla="*/ 43133 h 258793"/>
                <a:gd name="connsiteX3" fmla="*/ 801043 w 801043"/>
                <a:gd name="connsiteY3" fmla="*/ 258793 h 258793"/>
                <a:gd name="connsiteX4" fmla="*/ 801043 w 801043"/>
                <a:gd name="connsiteY4" fmla="*/ 258793 h 258793"/>
                <a:gd name="connsiteX5" fmla="*/ 0 w 801043"/>
                <a:gd name="connsiteY5" fmla="*/ 258793 h 258793"/>
                <a:gd name="connsiteX6" fmla="*/ 0 w 801043"/>
                <a:gd name="connsiteY6" fmla="*/ 258793 h 258793"/>
                <a:gd name="connsiteX7" fmla="*/ 0 w 801043"/>
                <a:gd name="connsiteY7" fmla="*/ 43133 h 258793"/>
                <a:gd name="connsiteX8" fmla="*/ 261794 w 801043"/>
                <a:gd name="connsiteY8" fmla="*/ 39756 h 258793"/>
                <a:gd name="connsiteX0" fmla="*/ 261794 w 801043"/>
                <a:gd name="connsiteY0" fmla="*/ 39756 h 258793"/>
                <a:gd name="connsiteX1" fmla="*/ 757910 w 801043"/>
                <a:gd name="connsiteY1" fmla="*/ 0 h 258793"/>
                <a:gd name="connsiteX2" fmla="*/ 612200 w 801043"/>
                <a:gd name="connsiteY2" fmla="*/ 112707 h 258793"/>
                <a:gd name="connsiteX3" fmla="*/ 801043 w 801043"/>
                <a:gd name="connsiteY3" fmla="*/ 258793 h 258793"/>
                <a:gd name="connsiteX4" fmla="*/ 801043 w 801043"/>
                <a:gd name="connsiteY4" fmla="*/ 258793 h 258793"/>
                <a:gd name="connsiteX5" fmla="*/ 0 w 801043"/>
                <a:gd name="connsiteY5" fmla="*/ 258793 h 258793"/>
                <a:gd name="connsiteX6" fmla="*/ 0 w 801043"/>
                <a:gd name="connsiteY6" fmla="*/ 258793 h 258793"/>
                <a:gd name="connsiteX7" fmla="*/ 0 w 801043"/>
                <a:gd name="connsiteY7" fmla="*/ 43133 h 258793"/>
                <a:gd name="connsiteX8" fmla="*/ 261794 w 801043"/>
                <a:gd name="connsiteY8" fmla="*/ 39756 h 258793"/>
                <a:gd name="connsiteX0" fmla="*/ 261794 w 801043"/>
                <a:gd name="connsiteY0" fmla="*/ 39756 h 258793"/>
                <a:gd name="connsiteX1" fmla="*/ 757910 w 801043"/>
                <a:gd name="connsiteY1" fmla="*/ 0 h 258793"/>
                <a:gd name="connsiteX2" fmla="*/ 721691 w 801043"/>
                <a:gd name="connsiteY2" fmla="*/ 124544 h 258793"/>
                <a:gd name="connsiteX3" fmla="*/ 801043 w 801043"/>
                <a:gd name="connsiteY3" fmla="*/ 258793 h 258793"/>
                <a:gd name="connsiteX4" fmla="*/ 801043 w 801043"/>
                <a:gd name="connsiteY4" fmla="*/ 258793 h 258793"/>
                <a:gd name="connsiteX5" fmla="*/ 0 w 801043"/>
                <a:gd name="connsiteY5" fmla="*/ 258793 h 258793"/>
                <a:gd name="connsiteX6" fmla="*/ 0 w 801043"/>
                <a:gd name="connsiteY6" fmla="*/ 258793 h 258793"/>
                <a:gd name="connsiteX7" fmla="*/ 0 w 801043"/>
                <a:gd name="connsiteY7" fmla="*/ 43133 h 258793"/>
                <a:gd name="connsiteX8" fmla="*/ 261794 w 801043"/>
                <a:gd name="connsiteY8" fmla="*/ 39756 h 258793"/>
                <a:gd name="connsiteX0" fmla="*/ 261794 w 801043"/>
                <a:gd name="connsiteY0" fmla="*/ 24960 h 243997"/>
                <a:gd name="connsiteX1" fmla="*/ 521172 w 801043"/>
                <a:gd name="connsiteY1" fmla="*/ 0 h 243997"/>
                <a:gd name="connsiteX2" fmla="*/ 721691 w 801043"/>
                <a:gd name="connsiteY2" fmla="*/ 109748 h 243997"/>
                <a:gd name="connsiteX3" fmla="*/ 801043 w 801043"/>
                <a:gd name="connsiteY3" fmla="*/ 243997 h 243997"/>
                <a:gd name="connsiteX4" fmla="*/ 801043 w 801043"/>
                <a:gd name="connsiteY4" fmla="*/ 243997 h 243997"/>
                <a:gd name="connsiteX5" fmla="*/ 0 w 801043"/>
                <a:gd name="connsiteY5" fmla="*/ 243997 h 243997"/>
                <a:gd name="connsiteX6" fmla="*/ 0 w 801043"/>
                <a:gd name="connsiteY6" fmla="*/ 243997 h 243997"/>
                <a:gd name="connsiteX7" fmla="*/ 0 w 801043"/>
                <a:gd name="connsiteY7" fmla="*/ 28337 h 243997"/>
                <a:gd name="connsiteX8" fmla="*/ 261794 w 801043"/>
                <a:gd name="connsiteY8" fmla="*/ 24960 h 243997"/>
                <a:gd name="connsiteX0" fmla="*/ 320978 w 801043"/>
                <a:gd name="connsiteY0" fmla="*/ 1286 h 243997"/>
                <a:gd name="connsiteX1" fmla="*/ 521172 w 801043"/>
                <a:gd name="connsiteY1" fmla="*/ 0 h 243997"/>
                <a:gd name="connsiteX2" fmla="*/ 721691 w 801043"/>
                <a:gd name="connsiteY2" fmla="*/ 109748 h 243997"/>
                <a:gd name="connsiteX3" fmla="*/ 801043 w 801043"/>
                <a:gd name="connsiteY3" fmla="*/ 243997 h 243997"/>
                <a:gd name="connsiteX4" fmla="*/ 801043 w 801043"/>
                <a:gd name="connsiteY4" fmla="*/ 243997 h 243997"/>
                <a:gd name="connsiteX5" fmla="*/ 0 w 801043"/>
                <a:gd name="connsiteY5" fmla="*/ 243997 h 243997"/>
                <a:gd name="connsiteX6" fmla="*/ 0 w 801043"/>
                <a:gd name="connsiteY6" fmla="*/ 243997 h 243997"/>
                <a:gd name="connsiteX7" fmla="*/ 0 w 801043"/>
                <a:gd name="connsiteY7" fmla="*/ 28337 h 243997"/>
                <a:gd name="connsiteX8" fmla="*/ 320978 w 801043"/>
                <a:gd name="connsiteY8" fmla="*/ 1286 h 243997"/>
                <a:gd name="connsiteX0" fmla="*/ 320978 w 801043"/>
                <a:gd name="connsiteY0" fmla="*/ 1286 h 243997"/>
                <a:gd name="connsiteX1" fmla="*/ 521172 w 801043"/>
                <a:gd name="connsiteY1" fmla="*/ 0 h 243997"/>
                <a:gd name="connsiteX2" fmla="*/ 721691 w 801043"/>
                <a:gd name="connsiteY2" fmla="*/ 109748 h 243997"/>
                <a:gd name="connsiteX3" fmla="*/ 801043 w 801043"/>
                <a:gd name="connsiteY3" fmla="*/ 243997 h 243997"/>
                <a:gd name="connsiteX4" fmla="*/ 801043 w 801043"/>
                <a:gd name="connsiteY4" fmla="*/ 243997 h 243997"/>
                <a:gd name="connsiteX5" fmla="*/ 0 w 801043"/>
                <a:gd name="connsiteY5" fmla="*/ 243997 h 243997"/>
                <a:gd name="connsiteX6" fmla="*/ 0 w 801043"/>
                <a:gd name="connsiteY6" fmla="*/ 243997 h 243997"/>
                <a:gd name="connsiteX7" fmla="*/ 82858 w 801043"/>
                <a:gd name="connsiteY7" fmla="*/ 102318 h 243997"/>
                <a:gd name="connsiteX8" fmla="*/ 320978 w 801043"/>
                <a:gd name="connsiteY8" fmla="*/ 1286 h 243997"/>
                <a:gd name="connsiteX0" fmla="*/ 320978 w 801043"/>
                <a:gd name="connsiteY0" fmla="*/ 1286 h 243997"/>
                <a:gd name="connsiteX1" fmla="*/ 521172 w 801043"/>
                <a:gd name="connsiteY1" fmla="*/ 0 h 243997"/>
                <a:gd name="connsiteX2" fmla="*/ 721691 w 801043"/>
                <a:gd name="connsiteY2" fmla="*/ 109748 h 243997"/>
                <a:gd name="connsiteX3" fmla="*/ 801043 w 801043"/>
                <a:gd name="connsiteY3" fmla="*/ 243997 h 243997"/>
                <a:gd name="connsiteX4" fmla="*/ 801043 w 801043"/>
                <a:gd name="connsiteY4" fmla="*/ 243997 h 243997"/>
                <a:gd name="connsiteX5" fmla="*/ 0 w 801043"/>
                <a:gd name="connsiteY5" fmla="*/ 243997 h 243997"/>
                <a:gd name="connsiteX6" fmla="*/ 0 w 801043"/>
                <a:gd name="connsiteY6" fmla="*/ 243997 h 243997"/>
                <a:gd name="connsiteX7" fmla="*/ 82858 w 801043"/>
                <a:gd name="connsiteY7" fmla="*/ 102318 h 243997"/>
                <a:gd name="connsiteX8" fmla="*/ 320978 w 801043"/>
                <a:gd name="connsiteY8" fmla="*/ 1286 h 243997"/>
                <a:gd name="connsiteX0" fmla="*/ 288427 w 801043"/>
                <a:gd name="connsiteY0" fmla="*/ 0 h 245670"/>
                <a:gd name="connsiteX1" fmla="*/ 521172 w 801043"/>
                <a:gd name="connsiteY1" fmla="*/ 1673 h 245670"/>
                <a:gd name="connsiteX2" fmla="*/ 721691 w 801043"/>
                <a:gd name="connsiteY2" fmla="*/ 111421 h 245670"/>
                <a:gd name="connsiteX3" fmla="*/ 801043 w 801043"/>
                <a:gd name="connsiteY3" fmla="*/ 245670 h 245670"/>
                <a:gd name="connsiteX4" fmla="*/ 801043 w 801043"/>
                <a:gd name="connsiteY4" fmla="*/ 245670 h 245670"/>
                <a:gd name="connsiteX5" fmla="*/ 0 w 801043"/>
                <a:gd name="connsiteY5" fmla="*/ 245670 h 245670"/>
                <a:gd name="connsiteX6" fmla="*/ 0 w 801043"/>
                <a:gd name="connsiteY6" fmla="*/ 245670 h 245670"/>
                <a:gd name="connsiteX7" fmla="*/ 82858 w 801043"/>
                <a:gd name="connsiteY7" fmla="*/ 103991 h 245670"/>
                <a:gd name="connsiteX8" fmla="*/ 288427 w 801043"/>
                <a:gd name="connsiteY8" fmla="*/ 0 h 245670"/>
                <a:gd name="connsiteX0" fmla="*/ 288427 w 801043"/>
                <a:gd name="connsiteY0" fmla="*/ 0 h 245670"/>
                <a:gd name="connsiteX1" fmla="*/ 521172 w 801043"/>
                <a:gd name="connsiteY1" fmla="*/ 1673 h 245670"/>
                <a:gd name="connsiteX2" fmla="*/ 721691 w 801043"/>
                <a:gd name="connsiteY2" fmla="*/ 111421 h 245670"/>
                <a:gd name="connsiteX3" fmla="*/ 801043 w 801043"/>
                <a:gd name="connsiteY3" fmla="*/ 245670 h 245670"/>
                <a:gd name="connsiteX4" fmla="*/ 801043 w 801043"/>
                <a:gd name="connsiteY4" fmla="*/ 245670 h 245670"/>
                <a:gd name="connsiteX5" fmla="*/ 397258 w 801043"/>
                <a:gd name="connsiteY5" fmla="*/ 183501 h 245670"/>
                <a:gd name="connsiteX6" fmla="*/ 0 w 801043"/>
                <a:gd name="connsiteY6" fmla="*/ 245670 h 245670"/>
                <a:gd name="connsiteX7" fmla="*/ 0 w 801043"/>
                <a:gd name="connsiteY7" fmla="*/ 245670 h 245670"/>
                <a:gd name="connsiteX8" fmla="*/ 82858 w 801043"/>
                <a:gd name="connsiteY8" fmla="*/ 103991 h 245670"/>
                <a:gd name="connsiteX9" fmla="*/ 288427 w 801043"/>
                <a:gd name="connsiteY9" fmla="*/ 0 h 245670"/>
                <a:gd name="connsiteX0" fmla="*/ 288427 w 801043"/>
                <a:gd name="connsiteY0" fmla="*/ 0 h 245670"/>
                <a:gd name="connsiteX1" fmla="*/ 521172 w 801043"/>
                <a:gd name="connsiteY1" fmla="*/ 1673 h 245670"/>
                <a:gd name="connsiteX2" fmla="*/ 721691 w 801043"/>
                <a:gd name="connsiteY2" fmla="*/ 111421 h 245670"/>
                <a:gd name="connsiteX3" fmla="*/ 801043 w 801043"/>
                <a:gd name="connsiteY3" fmla="*/ 245670 h 245670"/>
                <a:gd name="connsiteX4" fmla="*/ 801043 w 801043"/>
                <a:gd name="connsiteY4" fmla="*/ 245670 h 245670"/>
                <a:gd name="connsiteX5" fmla="*/ 258175 w 801043"/>
                <a:gd name="connsiteY5" fmla="*/ 127276 h 245670"/>
                <a:gd name="connsiteX6" fmla="*/ 0 w 801043"/>
                <a:gd name="connsiteY6" fmla="*/ 245670 h 245670"/>
                <a:gd name="connsiteX7" fmla="*/ 0 w 801043"/>
                <a:gd name="connsiteY7" fmla="*/ 245670 h 245670"/>
                <a:gd name="connsiteX8" fmla="*/ 82858 w 801043"/>
                <a:gd name="connsiteY8" fmla="*/ 103991 h 245670"/>
                <a:gd name="connsiteX9" fmla="*/ 288427 w 801043"/>
                <a:gd name="connsiteY9" fmla="*/ 0 h 245670"/>
                <a:gd name="connsiteX0" fmla="*/ 288427 w 801043"/>
                <a:gd name="connsiteY0" fmla="*/ 0 h 245670"/>
                <a:gd name="connsiteX1" fmla="*/ 521172 w 801043"/>
                <a:gd name="connsiteY1" fmla="*/ 1673 h 245670"/>
                <a:gd name="connsiteX2" fmla="*/ 721691 w 801043"/>
                <a:gd name="connsiteY2" fmla="*/ 111421 h 245670"/>
                <a:gd name="connsiteX3" fmla="*/ 801043 w 801043"/>
                <a:gd name="connsiteY3" fmla="*/ 245670 h 245670"/>
                <a:gd name="connsiteX4" fmla="*/ 801043 w 801043"/>
                <a:gd name="connsiteY4" fmla="*/ 245670 h 245670"/>
                <a:gd name="connsiteX5" fmla="*/ 557056 w 801043"/>
                <a:gd name="connsiteY5" fmla="*/ 142072 h 245670"/>
                <a:gd name="connsiteX6" fmla="*/ 258175 w 801043"/>
                <a:gd name="connsiteY6" fmla="*/ 127276 h 245670"/>
                <a:gd name="connsiteX7" fmla="*/ 0 w 801043"/>
                <a:gd name="connsiteY7" fmla="*/ 245670 h 245670"/>
                <a:gd name="connsiteX8" fmla="*/ 0 w 801043"/>
                <a:gd name="connsiteY8" fmla="*/ 245670 h 245670"/>
                <a:gd name="connsiteX9" fmla="*/ 82858 w 801043"/>
                <a:gd name="connsiteY9" fmla="*/ 103991 h 245670"/>
                <a:gd name="connsiteX10" fmla="*/ 288427 w 801043"/>
                <a:gd name="connsiteY10" fmla="*/ 0 h 245670"/>
                <a:gd name="connsiteX0" fmla="*/ 288427 w 801043"/>
                <a:gd name="connsiteY0" fmla="*/ 0 h 245670"/>
                <a:gd name="connsiteX1" fmla="*/ 521172 w 801043"/>
                <a:gd name="connsiteY1" fmla="*/ 1673 h 245670"/>
                <a:gd name="connsiteX2" fmla="*/ 721691 w 801043"/>
                <a:gd name="connsiteY2" fmla="*/ 111421 h 245670"/>
                <a:gd name="connsiteX3" fmla="*/ 801043 w 801043"/>
                <a:gd name="connsiteY3" fmla="*/ 245670 h 245670"/>
                <a:gd name="connsiteX4" fmla="*/ 801043 w 801043"/>
                <a:gd name="connsiteY4" fmla="*/ 245670 h 245670"/>
                <a:gd name="connsiteX5" fmla="*/ 557056 w 801043"/>
                <a:gd name="connsiteY5" fmla="*/ 142072 h 245670"/>
                <a:gd name="connsiteX6" fmla="*/ 412054 w 801043"/>
                <a:gd name="connsiteY6" fmla="*/ 174623 h 245670"/>
                <a:gd name="connsiteX7" fmla="*/ 258175 w 801043"/>
                <a:gd name="connsiteY7" fmla="*/ 127276 h 245670"/>
                <a:gd name="connsiteX8" fmla="*/ 0 w 801043"/>
                <a:gd name="connsiteY8" fmla="*/ 245670 h 245670"/>
                <a:gd name="connsiteX9" fmla="*/ 0 w 801043"/>
                <a:gd name="connsiteY9" fmla="*/ 245670 h 245670"/>
                <a:gd name="connsiteX10" fmla="*/ 82858 w 801043"/>
                <a:gd name="connsiteY10" fmla="*/ 103991 h 245670"/>
                <a:gd name="connsiteX11" fmla="*/ 288427 w 801043"/>
                <a:gd name="connsiteY11" fmla="*/ 0 h 245670"/>
                <a:gd name="connsiteX0" fmla="*/ 288427 w 801043"/>
                <a:gd name="connsiteY0" fmla="*/ 0 h 245670"/>
                <a:gd name="connsiteX1" fmla="*/ 521172 w 801043"/>
                <a:gd name="connsiteY1" fmla="*/ 1673 h 245670"/>
                <a:gd name="connsiteX2" fmla="*/ 721691 w 801043"/>
                <a:gd name="connsiteY2" fmla="*/ 111421 h 245670"/>
                <a:gd name="connsiteX3" fmla="*/ 801043 w 801043"/>
                <a:gd name="connsiteY3" fmla="*/ 245670 h 245670"/>
                <a:gd name="connsiteX4" fmla="*/ 801043 w 801043"/>
                <a:gd name="connsiteY4" fmla="*/ 245670 h 245670"/>
                <a:gd name="connsiteX5" fmla="*/ 580730 w 801043"/>
                <a:gd name="connsiteY5" fmla="*/ 130236 h 245670"/>
                <a:gd name="connsiteX6" fmla="*/ 412054 w 801043"/>
                <a:gd name="connsiteY6" fmla="*/ 174623 h 245670"/>
                <a:gd name="connsiteX7" fmla="*/ 258175 w 801043"/>
                <a:gd name="connsiteY7" fmla="*/ 127276 h 245670"/>
                <a:gd name="connsiteX8" fmla="*/ 0 w 801043"/>
                <a:gd name="connsiteY8" fmla="*/ 245670 h 245670"/>
                <a:gd name="connsiteX9" fmla="*/ 0 w 801043"/>
                <a:gd name="connsiteY9" fmla="*/ 245670 h 245670"/>
                <a:gd name="connsiteX10" fmla="*/ 82858 w 801043"/>
                <a:gd name="connsiteY10" fmla="*/ 103991 h 245670"/>
                <a:gd name="connsiteX11" fmla="*/ 288427 w 801043"/>
                <a:gd name="connsiteY11" fmla="*/ 0 h 245670"/>
                <a:gd name="connsiteX0" fmla="*/ 288427 w 801043"/>
                <a:gd name="connsiteY0" fmla="*/ 0 h 245670"/>
                <a:gd name="connsiteX1" fmla="*/ 521172 w 801043"/>
                <a:gd name="connsiteY1" fmla="*/ 1673 h 245670"/>
                <a:gd name="connsiteX2" fmla="*/ 721691 w 801043"/>
                <a:gd name="connsiteY2" fmla="*/ 111421 h 245670"/>
                <a:gd name="connsiteX3" fmla="*/ 801043 w 801043"/>
                <a:gd name="connsiteY3" fmla="*/ 245670 h 245670"/>
                <a:gd name="connsiteX4" fmla="*/ 801043 w 801043"/>
                <a:gd name="connsiteY4" fmla="*/ 245670 h 245670"/>
                <a:gd name="connsiteX5" fmla="*/ 580730 w 801043"/>
                <a:gd name="connsiteY5" fmla="*/ 130236 h 245670"/>
                <a:gd name="connsiteX6" fmla="*/ 412054 w 801043"/>
                <a:gd name="connsiteY6" fmla="*/ 174623 h 245670"/>
                <a:gd name="connsiteX7" fmla="*/ 258175 w 801043"/>
                <a:gd name="connsiteY7" fmla="*/ 127276 h 245670"/>
                <a:gd name="connsiteX8" fmla="*/ 0 w 801043"/>
                <a:gd name="connsiteY8" fmla="*/ 245670 h 245670"/>
                <a:gd name="connsiteX9" fmla="*/ 0 w 801043"/>
                <a:gd name="connsiteY9" fmla="*/ 245670 h 245670"/>
                <a:gd name="connsiteX10" fmla="*/ 82858 w 801043"/>
                <a:gd name="connsiteY10" fmla="*/ 103991 h 245670"/>
                <a:gd name="connsiteX11" fmla="*/ 288427 w 801043"/>
                <a:gd name="connsiteY11" fmla="*/ 0 h 245670"/>
                <a:gd name="connsiteX0" fmla="*/ 288427 w 801043"/>
                <a:gd name="connsiteY0" fmla="*/ 0 h 245670"/>
                <a:gd name="connsiteX1" fmla="*/ 521172 w 801043"/>
                <a:gd name="connsiteY1" fmla="*/ 1673 h 245670"/>
                <a:gd name="connsiteX2" fmla="*/ 721691 w 801043"/>
                <a:gd name="connsiteY2" fmla="*/ 111421 h 245670"/>
                <a:gd name="connsiteX3" fmla="*/ 801043 w 801043"/>
                <a:gd name="connsiteY3" fmla="*/ 245670 h 245670"/>
                <a:gd name="connsiteX4" fmla="*/ 757500 w 801043"/>
                <a:gd name="connsiteY4" fmla="*/ 197289 h 245670"/>
                <a:gd name="connsiteX5" fmla="*/ 580730 w 801043"/>
                <a:gd name="connsiteY5" fmla="*/ 130236 h 245670"/>
                <a:gd name="connsiteX6" fmla="*/ 412054 w 801043"/>
                <a:gd name="connsiteY6" fmla="*/ 174623 h 245670"/>
                <a:gd name="connsiteX7" fmla="*/ 258175 w 801043"/>
                <a:gd name="connsiteY7" fmla="*/ 127276 h 245670"/>
                <a:gd name="connsiteX8" fmla="*/ 0 w 801043"/>
                <a:gd name="connsiteY8" fmla="*/ 245670 h 245670"/>
                <a:gd name="connsiteX9" fmla="*/ 0 w 801043"/>
                <a:gd name="connsiteY9" fmla="*/ 245670 h 245670"/>
                <a:gd name="connsiteX10" fmla="*/ 82858 w 801043"/>
                <a:gd name="connsiteY10" fmla="*/ 103991 h 245670"/>
                <a:gd name="connsiteX11" fmla="*/ 288427 w 801043"/>
                <a:gd name="connsiteY11" fmla="*/ 0 h 245670"/>
                <a:gd name="connsiteX0" fmla="*/ 288427 w 825233"/>
                <a:gd name="connsiteY0" fmla="*/ 0 h 257765"/>
                <a:gd name="connsiteX1" fmla="*/ 521172 w 825233"/>
                <a:gd name="connsiteY1" fmla="*/ 1673 h 257765"/>
                <a:gd name="connsiteX2" fmla="*/ 721691 w 825233"/>
                <a:gd name="connsiteY2" fmla="*/ 111421 h 257765"/>
                <a:gd name="connsiteX3" fmla="*/ 825233 w 825233"/>
                <a:gd name="connsiteY3" fmla="*/ 257765 h 257765"/>
                <a:gd name="connsiteX4" fmla="*/ 757500 w 825233"/>
                <a:gd name="connsiteY4" fmla="*/ 197289 h 257765"/>
                <a:gd name="connsiteX5" fmla="*/ 580730 w 825233"/>
                <a:gd name="connsiteY5" fmla="*/ 130236 h 257765"/>
                <a:gd name="connsiteX6" fmla="*/ 412054 w 825233"/>
                <a:gd name="connsiteY6" fmla="*/ 174623 h 257765"/>
                <a:gd name="connsiteX7" fmla="*/ 258175 w 825233"/>
                <a:gd name="connsiteY7" fmla="*/ 127276 h 257765"/>
                <a:gd name="connsiteX8" fmla="*/ 0 w 825233"/>
                <a:gd name="connsiteY8" fmla="*/ 245670 h 257765"/>
                <a:gd name="connsiteX9" fmla="*/ 0 w 825233"/>
                <a:gd name="connsiteY9" fmla="*/ 245670 h 257765"/>
                <a:gd name="connsiteX10" fmla="*/ 82858 w 825233"/>
                <a:gd name="connsiteY10" fmla="*/ 103991 h 257765"/>
                <a:gd name="connsiteX11" fmla="*/ 288427 w 825233"/>
                <a:gd name="connsiteY11" fmla="*/ 0 h 257765"/>
                <a:gd name="connsiteX0" fmla="*/ 288427 w 825233"/>
                <a:gd name="connsiteY0" fmla="*/ 0 h 257765"/>
                <a:gd name="connsiteX1" fmla="*/ 521172 w 825233"/>
                <a:gd name="connsiteY1" fmla="*/ 1673 h 257765"/>
                <a:gd name="connsiteX2" fmla="*/ 721691 w 825233"/>
                <a:gd name="connsiteY2" fmla="*/ 111421 h 257765"/>
                <a:gd name="connsiteX3" fmla="*/ 825233 w 825233"/>
                <a:gd name="connsiteY3" fmla="*/ 257765 h 257765"/>
                <a:gd name="connsiteX4" fmla="*/ 580730 w 825233"/>
                <a:gd name="connsiteY4" fmla="*/ 130236 h 257765"/>
                <a:gd name="connsiteX5" fmla="*/ 412054 w 825233"/>
                <a:gd name="connsiteY5" fmla="*/ 174623 h 257765"/>
                <a:gd name="connsiteX6" fmla="*/ 258175 w 825233"/>
                <a:gd name="connsiteY6" fmla="*/ 127276 h 257765"/>
                <a:gd name="connsiteX7" fmla="*/ 0 w 825233"/>
                <a:gd name="connsiteY7" fmla="*/ 245670 h 257765"/>
                <a:gd name="connsiteX8" fmla="*/ 0 w 825233"/>
                <a:gd name="connsiteY8" fmla="*/ 245670 h 257765"/>
                <a:gd name="connsiteX9" fmla="*/ 82858 w 825233"/>
                <a:gd name="connsiteY9" fmla="*/ 103991 h 257765"/>
                <a:gd name="connsiteX10" fmla="*/ 288427 w 825233"/>
                <a:gd name="connsiteY10" fmla="*/ 0 h 257765"/>
                <a:gd name="connsiteX0" fmla="*/ 288427 w 825233"/>
                <a:gd name="connsiteY0" fmla="*/ 0 h 257765"/>
                <a:gd name="connsiteX1" fmla="*/ 521172 w 825233"/>
                <a:gd name="connsiteY1" fmla="*/ 1673 h 257765"/>
                <a:gd name="connsiteX2" fmla="*/ 721691 w 825233"/>
                <a:gd name="connsiteY2" fmla="*/ 111421 h 257765"/>
                <a:gd name="connsiteX3" fmla="*/ 825233 w 825233"/>
                <a:gd name="connsiteY3" fmla="*/ 257765 h 257765"/>
                <a:gd name="connsiteX4" fmla="*/ 580730 w 825233"/>
                <a:gd name="connsiteY4" fmla="*/ 130236 h 257765"/>
                <a:gd name="connsiteX5" fmla="*/ 412054 w 825233"/>
                <a:gd name="connsiteY5" fmla="*/ 174623 h 257765"/>
                <a:gd name="connsiteX6" fmla="*/ 258175 w 825233"/>
                <a:gd name="connsiteY6" fmla="*/ 127276 h 257765"/>
                <a:gd name="connsiteX7" fmla="*/ 0 w 825233"/>
                <a:gd name="connsiteY7" fmla="*/ 245670 h 257765"/>
                <a:gd name="connsiteX8" fmla="*/ 0 w 825233"/>
                <a:gd name="connsiteY8" fmla="*/ 245670 h 257765"/>
                <a:gd name="connsiteX9" fmla="*/ 82858 w 825233"/>
                <a:gd name="connsiteY9" fmla="*/ 103991 h 257765"/>
                <a:gd name="connsiteX10" fmla="*/ 288427 w 825233"/>
                <a:gd name="connsiteY10" fmla="*/ 0 h 257765"/>
                <a:gd name="connsiteX0" fmla="*/ 288427 w 825233"/>
                <a:gd name="connsiteY0" fmla="*/ 0 h 257765"/>
                <a:gd name="connsiteX1" fmla="*/ 521172 w 825233"/>
                <a:gd name="connsiteY1" fmla="*/ 1673 h 257765"/>
                <a:gd name="connsiteX2" fmla="*/ 721691 w 825233"/>
                <a:gd name="connsiteY2" fmla="*/ 111421 h 257765"/>
                <a:gd name="connsiteX3" fmla="*/ 825233 w 825233"/>
                <a:gd name="connsiteY3" fmla="*/ 257765 h 257765"/>
                <a:gd name="connsiteX4" fmla="*/ 580730 w 825233"/>
                <a:gd name="connsiteY4" fmla="*/ 130236 h 257765"/>
                <a:gd name="connsiteX5" fmla="*/ 412054 w 825233"/>
                <a:gd name="connsiteY5" fmla="*/ 174623 h 257765"/>
                <a:gd name="connsiteX6" fmla="*/ 258175 w 825233"/>
                <a:gd name="connsiteY6" fmla="*/ 127276 h 257765"/>
                <a:gd name="connsiteX7" fmla="*/ 0 w 825233"/>
                <a:gd name="connsiteY7" fmla="*/ 245670 h 257765"/>
                <a:gd name="connsiteX8" fmla="*/ 0 w 825233"/>
                <a:gd name="connsiteY8" fmla="*/ 245670 h 257765"/>
                <a:gd name="connsiteX9" fmla="*/ 82858 w 825233"/>
                <a:gd name="connsiteY9" fmla="*/ 103991 h 257765"/>
                <a:gd name="connsiteX10" fmla="*/ 288427 w 825233"/>
                <a:gd name="connsiteY10" fmla="*/ 0 h 257765"/>
                <a:gd name="connsiteX0" fmla="*/ 288427 w 825233"/>
                <a:gd name="connsiteY0" fmla="*/ 2143 h 259908"/>
                <a:gd name="connsiteX1" fmla="*/ 521172 w 825233"/>
                <a:gd name="connsiteY1" fmla="*/ 3816 h 259908"/>
                <a:gd name="connsiteX2" fmla="*/ 721691 w 825233"/>
                <a:gd name="connsiteY2" fmla="*/ 113564 h 259908"/>
                <a:gd name="connsiteX3" fmla="*/ 825233 w 825233"/>
                <a:gd name="connsiteY3" fmla="*/ 259908 h 259908"/>
                <a:gd name="connsiteX4" fmla="*/ 580730 w 825233"/>
                <a:gd name="connsiteY4" fmla="*/ 132379 h 259908"/>
                <a:gd name="connsiteX5" fmla="*/ 412054 w 825233"/>
                <a:gd name="connsiteY5" fmla="*/ 176766 h 259908"/>
                <a:gd name="connsiteX6" fmla="*/ 258175 w 825233"/>
                <a:gd name="connsiteY6" fmla="*/ 129419 h 259908"/>
                <a:gd name="connsiteX7" fmla="*/ 0 w 825233"/>
                <a:gd name="connsiteY7" fmla="*/ 247813 h 259908"/>
                <a:gd name="connsiteX8" fmla="*/ 0 w 825233"/>
                <a:gd name="connsiteY8" fmla="*/ 247813 h 259908"/>
                <a:gd name="connsiteX9" fmla="*/ 82858 w 825233"/>
                <a:gd name="connsiteY9" fmla="*/ 106134 h 259908"/>
                <a:gd name="connsiteX10" fmla="*/ 288427 w 825233"/>
                <a:gd name="connsiteY10" fmla="*/ 2143 h 259908"/>
                <a:gd name="connsiteX0" fmla="*/ 288427 w 825233"/>
                <a:gd name="connsiteY0" fmla="*/ 2143 h 259908"/>
                <a:gd name="connsiteX1" fmla="*/ 521172 w 825233"/>
                <a:gd name="connsiteY1" fmla="*/ 3816 h 259908"/>
                <a:gd name="connsiteX2" fmla="*/ 721691 w 825233"/>
                <a:gd name="connsiteY2" fmla="*/ 113564 h 259908"/>
                <a:gd name="connsiteX3" fmla="*/ 825233 w 825233"/>
                <a:gd name="connsiteY3" fmla="*/ 259908 h 259908"/>
                <a:gd name="connsiteX4" fmla="*/ 580730 w 825233"/>
                <a:gd name="connsiteY4" fmla="*/ 132379 h 259908"/>
                <a:gd name="connsiteX5" fmla="*/ 412054 w 825233"/>
                <a:gd name="connsiteY5" fmla="*/ 176766 h 259908"/>
                <a:gd name="connsiteX6" fmla="*/ 258175 w 825233"/>
                <a:gd name="connsiteY6" fmla="*/ 129419 h 259908"/>
                <a:gd name="connsiteX7" fmla="*/ 0 w 825233"/>
                <a:gd name="connsiteY7" fmla="*/ 247813 h 259908"/>
                <a:gd name="connsiteX8" fmla="*/ 0 w 825233"/>
                <a:gd name="connsiteY8" fmla="*/ 247813 h 259908"/>
                <a:gd name="connsiteX9" fmla="*/ 82858 w 825233"/>
                <a:gd name="connsiteY9" fmla="*/ 106134 h 259908"/>
                <a:gd name="connsiteX10" fmla="*/ 288427 w 825233"/>
                <a:gd name="connsiteY10" fmla="*/ 2143 h 259908"/>
                <a:gd name="connsiteX0" fmla="*/ 288427 w 825233"/>
                <a:gd name="connsiteY0" fmla="*/ 4280 h 262045"/>
                <a:gd name="connsiteX1" fmla="*/ 521172 w 825233"/>
                <a:gd name="connsiteY1" fmla="*/ 5953 h 262045"/>
                <a:gd name="connsiteX2" fmla="*/ 721691 w 825233"/>
                <a:gd name="connsiteY2" fmla="*/ 115701 h 262045"/>
                <a:gd name="connsiteX3" fmla="*/ 825233 w 825233"/>
                <a:gd name="connsiteY3" fmla="*/ 262045 h 262045"/>
                <a:gd name="connsiteX4" fmla="*/ 580730 w 825233"/>
                <a:gd name="connsiteY4" fmla="*/ 134516 h 262045"/>
                <a:gd name="connsiteX5" fmla="*/ 412054 w 825233"/>
                <a:gd name="connsiteY5" fmla="*/ 178903 h 262045"/>
                <a:gd name="connsiteX6" fmla="*/ 258175 w 825233"/>
                <a:gd name="connsiteY6" fmla="*/ 131556 h 262045"/>
                <a:gd name="connsiteX7" fmla="*/ 0 w 825233"/>
                <a:gd name="connsiteY7" fmla="*/ 249950 h 262045"/>
                <a:gd name="connsiteX8" fmla="*/ 0 w 825233"/>
                <a:gd name="connsiteY8" fmla="*/ 249950 h 262045"/>
                <a:gd name="connsiteX9" fmla="*/ 82858 w 825233"/>
                <a:gd name="connsiteY9" fmla="*/ 108271 h 262045"/>
                <a:gd name="connsiteX10" fmla="*/ 288427 w 825233"/>
                <a:gd name="connsiteY10" fmla="*/ 4280 h 262045"/>
                <a:gd name="connsiteX0" fmla="*/ 288427 w 825233"/>
                <a:gd name="connsiteY0" fmla="*/ 7327 h 265092"/>
                <a:gd name="connsiteX1" fmla="*/ 521172 w 825233"/>
                <a:gd name="connsiteY1" fmla="*/ 9000 h 265092"/>
                <a:gd name="connsiteX2" fmla="*/ 721691 w 825233"/>
                <a:gd name="connsiteY2" fmla="*/ 118748 h 265092"/>
                <a:gd name="connsiteX3" fmla="*/ 825233 w 825233"/>
                <a:gd name="connsiteY3" fmla="*/ 265092 h 265092"/>
                <a:gd name="connsiteX4" fmla="*/ 580730 w 825233"/>
                <a:gd name="connsiteY4" fmla="*/ 137563 h 265092"/>
                <a:gd name="connsiteX5" fmla="*/ 412054 w 825233"/>
                <a:gd name="connsiteY5" fmla="*/ 181950 h 265092"/>
                <a:gd name="connsiteX6" fmla="*/ 258175 w 825233"/>
                <a:gd name="connsiteY6" fmla="*/ 134603 h 265092"/>
                <a:gd name="connsiteX7" fmla="*/ 0 w 825233"/>
                <a:gd name="connsiteY7" fmla="*/ 252997 h 265092"/>
                <a:gd name="connsiteX8" fmla="*/ 0 w 825233"/>
                <a:gd name="connsiteY8" fmla="*/ 252997 h 265092"/>
                <a:gd name="connsiteX9" fmla="*/ 82858 w 825233"/>
                <a:gd name="connsiteY9" fmla="*/ 111318 h 265092"/>
                <a:gd name="connsiteX10" fmla="*/ 288427 w 825233"/>
                <a:gd name="connsiteY10" fmla="*/ 7327 h 265092"/>
                <a:gd name="connsiteX0" fmla="*/ 288427 w 825233"/>
                <a:gd name="connsiteY0" fmla="*/ 7327 h 265092"/>
                <a:gd name="connsiteX1" fmla="*/ 521172 w 825233"/>
                <a:gd name="connsiteY1" fmla="*/ 9000 h 265092"/>
                <a:gd name="connsiteX2" fmla="*/ 721691 w 825233"/>
                <a:gd name="connsiteY2" fmla="*/ 118748 h 265092"/>
                <a:gd name="connsiteX3" fmla="*/ 825233 w 825233"/>
                <a:gd name="connsiteY3" fmla="*/ 265092 h 265092"/>
                <a:gd name="connsiteX4" fmla="*/ 580730 w 825233"/>
                <a:gd name="connsiteY4" fmla="*/ 137563 h 265092"/>
                <a:gd name="connsiteX5" fmla="*/ 412054 w 825233"/>
                <a:gd name="connsiteY5" fmla="*/ 181950 h 265092"/>
                <a:gd name="connsiteX6" fmla="*/ 258175 w 825233"/>
                <a:gd name="connsiteY6" fmla="*/ 134603 h 265092"/>
                <a:gd name="connsiteX7" fmla="*/ 0 w 825233"/>
                <a:gd name="connsiteY7" fmla="*/ 252997 h 265092"/>
                <a:gd name="connsiteX8" fmla="*/ 0 w 825233"/>
                <a:gd name="connsiteY8" fmla="*/ 252997 h 265092"/>
                <a:gd name="connsiteX9" fmla="*/ 82858 w 825233"/>
                <a:gd name="connsiteY9" fmla="*/ 111318 h 265092"/>
                <a:gd name="connsiteX10" fmla="*/ 288427 w 825233"/>
                <a:gd name="connsiteY10" fmla="*/ 7327 h 265092"/>
                <a:gd name="connsiteX0" fmla="*/ 305360 w 842166"/>
                <a:gd name="connsiteY0" fmla="*/ 7327 h 265092"/>
                <a:gd name="connsiteX1" fmla="*/ 538105 w 842166"/>
                <a:gd name="connsiteY1" fmla="*/ 9000 h 265092"/>
                <a:gd name="connsiteX2" fmla="*/ 738624 w 842166"/>
                <a:gd name="connsiteY2" fmla="*/ 118748 h 265092"/>
                <a:gd name="connsiteX3" fmla="*/ 842166 w 842166"/>
                <a:gd name="connsiteY3" fmla="*/ 265092 h 265092"/>
                <a:gd name="connsiteX4" fmla="*/ 597663 w 842166"/>
                <a:gd name="connsiteY4" fmla="*/ 137563 h 265092"/>
                <a:gd name="connsiteX5" fmla="*/ 428987 w 842166"/>
                <a:gd name="connsiteY5" fmla="*/ 181950 h 265092"/>
                <a:gd name="connsiteX6" fmla="*/ 275108 w 842166"/>
                <a:gd name="connsiteY6" fmla="*/ 134603 h 265092"/>
                <a:gd name="connsiteX7" fmla="*/ 16933 w 842166"/>
                <a:gd name="connsiteY7" fmla="*/ 252997 h 265092"/>
                <a:gd name="connsiteX8" fmla="*/ 0 w 842166"/>
                <a:gd name="connsiteY8" fmla="*/ 248158 h 265092"/>
                <a:gd name="connsiteX9" fmla="*/ 99791 w 842166"/>
                <a:gd name="connsiteY9" fmla="*/ 111318 h 265092"/>
                <a:gd name="connsiteX10" fmla="*/ 305360 w 842166"/>
                <a:gd name="connsiteY10" fmla="*/ 7327 h 265092"/>
                <a:gd name="connsiteX0" fmla="*/ 305360 w 842166"/>
                <a:gd name="connsiteY0" fmla="*/ 7327 h 265092"/>
                <a:gd name="connsiteX1" fmla="*/ 538105 w 842166"/>
                <a:gd name="connsiteY1" fmla="*/ 9000 h 265092"/>
                <a:gd name="connsiteX2" fmla="*/ 738624 w 842166"/>
                <a:gd name="connsiteY2" fmla="*/ 118748 h 265092"/>
                <a:gd name="connsiteX3" fmla="*/ 842166 w 842166"/>
                <a:gd name="connsiteY3" fmla="*/ 265092 h 265092"/>
                <a:gd name="connsiteX4" fmla="*/ 597663 w 842166"/>
                <a:gd name="connsiteY4" fmla="*/ 137563 h 265092"/>
                <a:gd name="connsiteX5" fmla="*/ 428987 w 842166"/>
                <a:gd name="connsiteY5" fmla="*/ 181950 h 265092"/>
                <a:gd name="connsiteX6" fmla="*/ 275108 w 842166"/>
                <a:gd name="connsiteY6" fmla="*/ 134603 h 265092"/>
                <a:gd name="connsiteX7" fmla="*/ 16933 w 842166"/>
                <a:gd name="connsiteY7" fmla="*/ 252997 h 265092"/>
                <a:gd name="connsiteX8" fmla="*/ 0 w 842166"/>
                <a:gd name="connsiteY8" fmla="*/ 248158 h 265092"/>
                <a:gd name="connsiteX9" fmla="*/ 99791 w 842166"/>
                <a:gd name="connsiteY9" fmla="*/ 111318 h 265092"/>
                <a:gd name="connsiteX10" fmla="*/ 305360 w 842166"/>
                <a:gd name="connsiteY10" fmla="*/ 7327 h 265092"/>
                <a:gd name="connsiteX0" fmla="*/ 312617 w 849423"/>
                <a:gd name="connsiteY0" fmla="*/ 7327 h 265092"/>
                <a:gd name="connsiteX1" fmla="*/ 545362 w 849423"/>
                <a:gd name="connsiteY1" fmla="*/ 9000 h 265092"/>
                <a:gd name="connsiteX2" fmla="*/ 745881 w 849423"/>
                <a:gd name="connsiteY2" fmla="*/ 118748 h 265092"/>
                <a:gd name="connsiteX3" fmla="*/ 849423 w 849423"/>
                <a:gd name="connsiteY3" fmla="*/ 265092 h 265092"/>
                <a:gd name="connsiteX4" fmla="*/ 604920 w 849423"/>
                <a:gd name="connsiteY4" fmla="*/ 137563 h 265092"/>
                <a:gd name="connsiteX5" fmla="*/ 436244 w 849423"/>
                <a:gd name="connsiteY5" fmla="*/ 181950 h 265092"/>
                <a:gd name="connsiteX6" fmla="*/ 282365 w 849423"/>
                <a:gd name="connsiteY6" fmla="*/ 134603 h 265092"/>
                <a:gd name="connsiteX7" fmla="*/ 24190 w 849423"/>
                <a:gd name="connsiteY7" fmla="*/ 252997 h 265092"/>
                <a:gd name="connsiteX8" fmla="*/ 0 w 849423"/>
                <a:gd name="connsiteY8" fmla="*/ 245739 h 265092"/>
                <a:gd name="connsiteX9" fmla="*/ 107048 w 849423"/>
                <a:gd name="connsiteY9" fmla="*/ 111318 h 265092"/>
                <a:gd name="connsiteX10" fmla="*/ 312617 w 849423"/>
                <a:gd name="connsiteY10" fmla="*/ 7327 h 265092"/>
                <a:gd name="connsiteX0" fmla="*/ 288427 w 825233"/>
                <a:gd name="connsiteY0" fmla="*/ 7327 h 265092"/>
                <a:gd name="connsiteX1" fmla="*/ 521172 w 825233"/>
                <a:gd name="connsiteY1" fmla="*/ 9000 h 265092"/>
                <a:gd name="connsiteX2" fmla="*/ 721691 w 825233"/>
                <a:gd name="connsiteY2" fmla="*/ 118748 h 265092"/>
                <a:gd name="connsiteX3" fmla="*/ 825233 w 825233"/>
                <a:gd name="connsiteY3" fmla="*/ 265092 h 265092"/>
                <a:gd name="connsiteX4" fmla="*/ 580730 w 825233"/>
                <a:gd name="connsiteY4" fmla="*/ 137563 h 265092"/>
                <a:gd name="connsiteX5" fmla="*/ 412054 w 825233"/>
                <a:gd name="connsiteY5" fmla="*/ 181950 h 265092"/>
                <a:gd name="connsiteX6" fmla="*/ 258175 w 825233"/>
                <a:gd name="connsiteY6" fmla="*/ 134603 h 265092"/>
                <a:gd name="connsiteX7" fmla="*/ 0 w 825233"/>
                <a:gd name="connsiteY7" fmla="*/ 252997 h 265092"/>
                <a:gd name="connsiteX8" fmla="*/ 58057 w 825233"/>
                <a:gd name="connsiteY8" fmla="*/ 240901 h 265092"/>
                <a:gd name="connsiteX9" fmla="*/ 82858 w 825233"/>
                <a:gd name="connsiteY9" fmla="*/ 111318 h 265092"/>
                <a:gd name="connsiteX10" fmla="*/ 288427 w 825233"/>
                <a:gd name="connsiteY10" fmla="*/ 7327 h 265092"/>
                <a:gd name="connsiteX0" fmla="*/ 288427 w 825233"/>
                <a:gd name="connsiteY0" fmla="*/ 7327 h 265092"/>
                <a:gd name="connsiteX1" fmla="*/ 521172 w 825233"/>
                <a:gd name="connsiteY1" fmla="*/ 9000 h 265092"/>
                <a:gd name="connsiteX2" fmla="*/ 721691 w 825233"/>
                <a:gd name="connsiteY2" fmla="*/ 118748 h 265092"/>
                <a:gd name="connsiteX3" fmla="*/ 825233 w 825233"/>
                <a:gd name="connsiteY3" fmla="*/ 265092 h 265092"/>
                <a:gd name="connsiteX4" fmla="*/ 580730 w 825233"/>
                <a:gd name="connsiteY4" fmla="*/ 137563 h 265092"/>
                <a:gd name="connsiteX5" fmla="*/ 412054 w 825233"/>
                <a:gd name="connsiteY5" fmla="*/ 181950 h 265092"/>
                <a:gd name="connsiteX6" fmla="*/ 258175 w 825233"/>
                <a:gd name="connsiteY6" fmla="*/ 134603 h 265092"/>
                <a:gd name="connsiteX7" fmla="*/ 0 w 825233"/>
                <a:gd name="connsiteY7" fmla="*/ 252997 h 265092"/>
                <a:gd name="connsiteX8" fmla="*/ 82858 w 825233"/>
                <a:gd name="connsiteY8" fmla="*/ 111318 h 265092"/>
                <a:gd name="connsiteX9" fmla="*/ 288427 w 825233"/>
                <a:gd name="connsiteY9" fmla="*/ 7327 h 265092"/>
                <a:gd name="connsiteX0" fmla="*/ 300522 w 837328"/>
                <a:gd name="connsiteY0" fmla="*/ 7327 h 265092"/>
                <a:gd name="connsiteX1" fmla="*/ 533267 w 837328"/>
                <a:gd name="connsiteY1" fmla="*/ 9000 h 265092"/>
                <a:gd name="connsiteX2" fmla="*/ 733786 w 837328"/>
                <a:gd name="connsiteY2" fmla="*/ 118748 h 265092"/>
                <a:gd name="connsiteX3" fmla="*/ 837328 w 837328"/>
                <a:gd name="connsiteY3" fmla="*/ 265092 h 265092"/>
                <a:gd name="connsiteX4" fmla="*/ 592825 w 837328"/>
                <a:gd name="connsiteY4" fmla="*/ 137563 h 265092"/>
                <a:gd name="connsiteX5" fmla="*/ 424149 w 837328"/>
                <a:gd name="connsiteY5" fmla="*/ 181950 h 265092"/>
                <a:gd name="connsiteX6" fmla="*/ 270270 w 837328"/>
                <a:gd name="connsiteY6" fmla="*/ 134603 h 265092"/>
                <a:gd name="connsiteX7" fmla="*/ 0 w 837328"/>
                <a:gd name="connsiteY7" fmla="*/ 248158 h 265092"/>
                <a:gd name="connsiteX8" fmla="*/ 94953 w 837328"/>
                <a:gd name="connsiteY8" fmla="*/ 111318 h 265092"/>
                <a:gd name="connsiteX9" fmla="*/ 300522 w 837328"/>
                <a:gd name="connsiteY9" fmla="*/ 7327 h 265092"/>
                <a:gd name="connsiteX0" fmla="*/ 300522 w 837328"/>
                <a:gd name="connsiteY0" fmla="*/ 7327 h 265092"/>
                <a:gd name="connsiteX1" fmla="*/ 533267 w 837328"/>
                <a:gd name="connsiteY1" fmla="*/ 9000 h 265092"/>
                <a:gd name="connsiteX2" fmla="*/ 733786 w 837328"/>
                <a:gd name="connsiteY2" fmla="*/ 118748 h 265092"/>
                <a:gd name="connsiteX3" fmla="*/ 837328 w 837328"/>
                <a:gd name="connsiteY3" fmla="*/ 265092 h 265092"/>
                <a:gd name="connsiteX4" fmla="*/ 592825 w 837328"/>
                <a:gd name="connsiteY4" fmla="*/ 137563 h 265092"/>
                <a:gd name="connsiteX5" fmla="*/ 424149 w 837328"/>
                <a:gd name="connsiteY5" fmla="*/ 181950 h 265092"/>
                <a:gd name="connsiteX6" fmla="*/ 270270 w 837328"/>
                <a:gd name="connsiteY6" fmla="*/ 134603 h 265092"/>
                <a:gd name="connsiteX7" fmla="*/ 0 w 837328"/>
                <a:gd name="connsiteY7" fmla="*/ 248158 h 265092"/>
                <a:gd name="connsiteX8" fmla="*/ 94953 w 837328"/>
                <a:gd name="connsiteY8" fmla="*/ 111318 h 265092"/>
                <a:gd name="connsiteX9" fmla="*/ 300522 w 837328"/>
                <a:gd name="connsiteY9" fmla="*/ 7327 h 265092"/>
                <a:gd name="connsiteX0" fmla="*/ 300522 w 837328"/>
                <a:gd name="connsiteY0" fmla="*/ 7327 h 265092"/>
                <a:gd name="connsiteX1" fmla="*/ 533267 w 837328"/>
                <a:gd name="connsiteY1" fmla="*/ 9000 h 265092"/>
                <a:gd name="connsiteX2" fmla="*/ 741043 w 837328"/>
                <a:gd name="connsiteY2" fmla="*/ 123586 h 265092"/>
                <a:gd name="connsiteX3" fmla="*/ 837328 w 837328"/>
                <a:gd name="connsiteY3" fmla="*/ 265092 h 265092"/>
                <a:gd name="connsiteX4" fmla="*/ 592825 w 837328"/>
                <a:gd name="connsiteY4" fmla="*/ 137563 h 265092"/>
                <a:gd name="connsiteX5" fmla="*/ 424149 w 837328"/>
                <a:gd name="connsiteY5" fmla="*/ 181950 h 265092"/>
                <a:gd name="connsiteX6" fmla="*/ 270270 w 837328"/>
                <a:gd name="connsiteY6" fmla="*/ 134603 h 265092"/>
                <a:gd name="connsiteX7" fmla="*/ 0 w 837328"/>
                <a:gd name="connsiteY7" fmla="*/ 248158 h 265092"/>
                <a:gd name="connsiteX8" fmla="*/ 94953 w 837328"/>
                <a:gd name="connsiteY8" fmla="*/ 111318 h 265092"/>
                <a:gd name="connsiteX9" fmla="*/ 300522 w 837328"/>
                <a:gd name="connsiteY9" fmla="*/ 7327 h 265092"/>
                <a:gd name="connsiteX0" fmla="*/ 300522 w 837328"/>
                <a:gd name="connsiteY0" fmla="*/ 7327 h 265092"/>
                <a:gd name="connsiteX1" fmla="*/ 533267 w 837328"/>
                <a:gd name="connsiteY1" fmla="*/ 9000 h 265092"/>
                <a:gd name="connsiteX2" fmla="*/ 741043 w 837328"/>
                <a:gd name="connsiteY2" fmla="*/ 123586 h 265092"/>
                <a:gd name="connsiteX3" fmla="*/ 837328 w 837328"/>
                <a:gd name="connsiteY3" fmla="*/ 265092 h 265092"/>
                <a:gd name="connsiteX4" fmla="*/ 592825 w 837328"/>
                <a:gd name="connsiteY4" fmla="*/ 137563 h 265092"/>
                <a:gd name="connsiteX5" fmla="*/ 424149 w 837328"/>
                <a:gd name="connsiteY5" fmla="*/ 181950 h 265092"/>
                <a:gd name="connsiteX6" fmla="*/ 270270 w 837328"/>
                <a:gd name="connsiteY6" fmla="*/ 134603 h 265092"/>
                <a:gd name="connsiteX7" fmla="*/ 0 w 837328"/>
                <a:gd name="connsiteY7" fmla="*/ 248158 h 265092"/>
                <a:gd name="connsiteX8" fmla="*/ 94953 w 837328"/>
                <a:gd name="connsiteY8" fmla="*/ 111318 h 265092"/>
                <a:gd name="connsiteX9" fmla="*/ 300522 w 837328"/>
                <a:gd name="connsiteY9" fmla="*/ 7327 h 26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328" h="265092">
                  <a:moveTo>
                    <a:pt x="300522" y="7327"/>
                  </a:moveTo>
                  <a:cubicBezTo>
                    <a:pt x="390199" y="-1791"/>
                    <a:pt x="395208" y="-3653"/>
                    <a:pt x="533267" y="9000"/>
                  </a:cubicBezTo>
                  <a:cubicBezTo>
                    <a:pt x="626717" y="50421"/>
                    <a:pt x="659688" y="57975"/>
                    <a:pt x="741043" y="123586"/>
                  </a:cubicBezTo>
                  <a:cubicBezTo>
                    <a:pt x="779589" y="168336"/>
                    <a:pt x="782130" y="145586"/>
                    <a:pt x="837328" y="265092"/>
                  </a:cubicBezTo>
                  <a:lnTo>
                    <a:pt x="592825" y="137563"/>
                  </a:lnTo>
                  <a:cubicBezTo>
                    <a:pt x="527007" y="117337"/>
                    <a:pt x="473962" y="184416"/>
                    <a:pt x="424149" y="181950"/>
                  </a:cubicBezTo>
                  <a:cubicBezTo>
                    <a:pt x="374336" y="179484"/>
                    <a:pt x="337959" y="114377"/>
                    <a:pt x="270270" y="134603"/>
                  </a:cubicBezTo>
                  <a:lnTo>
                    <a:pt x="0" y="248158"/>
                  </a:lnTo>
                  <a:cubicBezTo>
                    <a:pt x="34070" y="173517"/>
                    <a:pt x="63302" y="156931"/>
                    <a:pt x="94953" y="111318"/>
                  </a:cubicBezTo>
                  <a:cubicBezTo>
                    <a:pt x="189122" y="42130"/>
                    <a:pt x="196959" y="41004"/>
                    <a:pt x="300522" y="7327"/>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5" name="Groupe 34"/>
          <p:cNvGrpSpPr/>
          <p:nvPr/>
        </p:nvGrpSpPr>
        <p:grpSpPr>
          <a:xfrm>
            <a:off x="10308813" y="4802663"/>
            <a:ext cx="888462" cy="848286"/>
            <a:chOff x="8812191" y="2187842"/>
            <a:chExt cx="968240" cy="826385"/>
          </a:xfrm>
        </p:grpSpPr>
        <p:sp>
          <p:nvSpPr>
            <p:cNvPr id="36" name="Ellipse 35"/>
            <p:cNvSpPr/>
            <p:nvPr/>
          </p:nvSpPr>
          <p:spPr>
            <a:xfrm>
              <a:off x="8858972" y="2211970"/>
              <a:ext cx="897147" cy="80225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p:cNvSpPr/>
            <p:nvPr/>
          </p:nvSpPr>
          <p:spPr>
            <a:xfrm>
              <a:off x="9127518" y="2540336"/>
              <a:ext cx="60385" cy="603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Ellipse 39"/>
            <p:cNvSpPr/>
            <p:nvPr/>
          </p:nvSpPr>
          <p:spPr>
            <a:xfrm>
              <a:off x="9423438" y="2540336"/>
              <a:ext cx="60385" cy="603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Rectangle : avec coins rognés en haut 29"/>
            <p:cNvSpPr/>
            <p:nvPr/>
          </p:nvSpPr>
          <p:spPr>
            <a:xfrm>
              <a:off x="8812191" y="2187842"/>
              <a:ext cx="968240" cy="679956"/>
            </a:xfrm>
            <a:custGeom>
              <a:avLst/>
              <a:gdLst>
                <a:gd name="connsiteX0" fmla="*/ 43133 w 801043"/>
                <a:gd name="connsiteY0" fmla="*/ 0 h 258793"/>
                <a:gd name="connsiteX1" fmla="*/ 757910 w 801043"/>
                <a:gd name="connsiteY1" fmla="*/ 0 h 258793"/>
                <a:gd name="connsiteX2" fmla="*/ 801043 w 801043"/>
                <a:gd name="connsiteY2" fmla="*/ 43133 h 258793"/>
                <a:gd name="connsiteX3" fmla="*/ 801043 w 801043"/>
                <a:gd name="connsiteY3" fmla="*/ 258793 h 258793"/>
                <a:gd name="connsiteX4" fmla="*/ 801043 w 801043"/>
                <a:gd name="connsiteY4" fmla="*/ 258793 h 258793"/>
                <a:gd name="connsiteX5" fmla="*/ 0 w 801043"/>
                <a:gd name="connsiteY5" fmla="*/ 258793 h 258793"/>
                <a:gd name="connsiteX6" fmla="*/ 0 w 801043"/>
                <a:gd name="connsiteY6" fmla="*/ 258793 h 258793"/>
                <a:gd name="connsiteX7" fmla="*/ 0 w 801043"/>
                <a:gd name="connsiteY7" fmla="*/ 43133 h 258793"/>
                <a:gd name="connsiteX8" fmla="*/ 43133 w 801043"/>
                <a:gd name="connsiteY8" fmla="*/ 0 h 258793"/>
                <a:gd name="connsiteX0" fmla="*/ 261794 w 801043"/>
                <a:gd name="connsiteY0" fmla="*/ 39756 h 258793"/>
                <a:gd name="connsiteX1" fmla="*/ 757910 w 801043"/>
                <a:gd name="connsiteY1" fmla="*/ 0 h 258793"/>
                <a:gd name="connsiteX2" fmla="*/ 801043 w 801043"/>
                <a:gd name="connsiteY2" fmla="*/ 43133 h 258793"/>
                <a:gd name="connsiteX3" fmla="*/ 801043 w 801043"/>
                <a:gd name="connsiteY3" fmla="*/ 258793 h 258793"/>
                <a:gd name="connsiteX4" fmla="*/ 801043 w 801043"/>
                <a:gd name="connsiteY4" fmla="*/ 258793 h 258793"/>
                <a:gd name="connsiteX5" fmla="*/ 0 w 801043"/>
                <a:gd name="connsiteY5" fmla="*/ 258793 h 258793"/>
                <a:gd name="connsiteX6" fmla="*/ 0 w 801043"/>
                <a:gd name="connsiteY6" fmla="*/ 258793 h 258793"/>
                <a:gd name="connsiteX7" fmla="*/ 0 w 801043"/>
                <a:gd name="connsiteY7" fmla="*/ 43133 h 258793"/>
                <a:gd name="connsiteX8" fmla="*/ 261794 w 801043"/>
                <a:gd name="connsiteY8" fmla="*/ 39756 h 258793"/>
                <a:gd name="connsiteX0" fmla="*/ 261794 w 801043"/>
                <a:gd name="connsiteY0" fmla="*/ 39756 h 258793"/>
                <a:gd name="connsiteX1" fmla="*/ 757910 w 801043"/>
                <a:gd name="connsiteY1" fmla="*/ 0 h 258793"/>
                <a:gd name="connsiteX2" fmla="*/ 612200 w 801043"/>
                <a:gd name="connsiteY2" fmla="*/ 112707 h 258793"/>
                <a:gd name="connsiteX3" fmla="*/ 801043 w 801043"/>
                <a:gd name="connsiteY3" fmla="*/ 258793 h 258793"/>
                <a:gd name="connsiteX4" fmla="*/ 801043 w 801043"/>
                <a:gd name="connsiteY4" fmla="*/ 258793 h 258793"/>
                <a:gd name="connsiteX5" fmla="*/ 0 w 801043"/>
                <a:gd name="connsiteY5" fmla="*/ 258793 h 258793"/>
                <a:gd name="connsiteX6" fmla="*/ 0 w 801043"/>
                <a:gd name="connsiteY6" fmla="*/ 258793 h 258793"/>
                <a:gd name="connsiteX7" fmla="*/ 0 w 801043"/>
                <a:gd name="connsiteY7" fmla="*/ 43133 h 258793"/>
                <a:gd name="connsiteX8" fmla="*/ 261794 w 801043"/>
                <a:gd name="connsiteY8" fmla="*/ 39756 h 258793"/>
                <a:gd name="connsiteX0" fmla="*/ 261794 w 801043"/>
                <a:gd name="connsiteY0" fmla="*/ 39756 h 258793"/>
                <a:gd name="connsiteX1" fmla="*/ 757910 w 801043"/>
                <a:gd name="connsiteY1" fmla="*/ 0 h 258793"/>
                <a:gd name="connsiteX2" fmla="*/ 721691 w 801043"/>
                <a:gd name="connsiteY2" fmla="*/ 124544 h 258793"/>
                <a:gd name="connsiteX3" fmla="*/ 801043 w 801043"/>
                <a:gd name="connsiteY3" fmla="*/ 258793 h 258793"/>
                <a:gd name="connsiteX4" fmla="*/ 801043 w 801043"/>
                <a:gd name="connsiteY4" fmla="*/ 258793 h 258793"/>
                <a:gd name="connsiteX5" fmla="*/ 0 w 801043"/>
                <a:gd name="connsiteY5" fmla="*/ 258793 h 258793"/>
                <a:gd name="connsiteX6" fmla="*/ 0 w 801043"/>
                <a:gd name="connsiteY6" fmla="*/ 258793 h 258793"/>
                <a:gd name="connsiteX7" fmla="*/ 0 w 801043"/>
                <a:gd name="connsiteY7" fmla="*/ 43133 h 258793"/>
                <a:gd name="connsiteX8" fmla="*/ 261794 w 801043"/>
                <a:gd name="connsiteY8" fmla="*/ 39756 h 258793"/>
                <a:gd name="connsiteX0" fmla="*/ 261794 w 801043"/>
                <a:gd name="connsiteY0" fmla="*/ 24960 h 243997"/>
                <a:gd name="connsiteX1" fmla="*/ 521172 w 801043"/>
                <a:gd name="connsiteY1" fmla="*/ 0 h 243997"/>
                <a:gd name="connsiteX2" fmla="*/ 721691 w 801043"/>
                <a:gd name="connsiteY2" fmla="*/ 109748 h 243997"/>
                <a:gd name="connsiteX3" fmla="*/ 801043 w 801043"/>
                <a:gd name="connsiteY3" fmla="*/ 243997 h 243997"/>
                <a:gd name="connsiteX4" fmla="*/ 801043 w 801043"/>
                <a:gd name="connsiteY4" fmla="*/ 243997 h 243997"/>
                <a:gd name="connsiteX5" fmla="*/ 0 w 801043"/>
                <a:gd name="connsiteY5" fmla="*/ 243997 h 243997"/>
                <a:gd name="connsiteX6" fmla="*/ 0 w 801043"/>
                <a:gd name="connsiteY6" fmla="*/ 243997 h 243997"/>
                <a:gd name="connsiteX7" fmla="*/ 0 w 801043"/>
                <a:gd name="connsiteY7" fmla="*/ 28337 h 243997"/>
                <a:gd name="connsiteX8" fmla="*/ 261794 w 801043"/>
                <a:gd name="connsiteY8" fmla="*/ 24960 h 243997"/>
                <a:gd name="connsiteX0" fmla="*/ 320978 w 801043"/>
                <a:gd name="connsiteY0" fmla="*/ 1286 h 243997"/>
                <a:gd name="connsiteX1" fmla="*/ 521172 w 801043"/>
                <a:gd name="connsiteY1" fmla="*/ 0 h 243997"/>
                <a:gd name="connsiteX2" fmla="*/ 721691 w 801043"/>
                <a:gd name="connsiteY2" fmla="*/ 109748 h 243997"/>
                <a:gd name="connsiteX3" fmla="*/ 801043 w 801043"/>
                <a:gd name="connsiteY3" fmla="*/ 243997 h 243997"/>
                <a:gd name="connsiteX4" fmla="*/ 801043 w 801043"/>
                <a:gd name="connsiteY4" fmla="*/ 243997 h 243997"/>
                <a:gd name="connsiteX5" fmla="*/ 0 w 801043"/>
                <a:gd name="connsiteY5" fmla="*/ 243997 h 243997"/>
                <a:gd name="connsiteX6" fmla="*/ 0 w 801043"/>
                <a:gd name="connsiteY6" fmla="*/ 243997 h 243997"/>
                <a:gd name="connsiteX7" fmla="*/ 0 w 801043"/>
                <a:gd name="connsiteY7" fmla="*/ 28337 h 243997"/>
                <a:gd name="connsiteX8" fmla="*/ 320978 w 801043"/>
                <a:gd name="connsiteY8" fmla="*/ 1286 h 243997"/>
                <a:gd name="connsiteX0" fmla="*/ 320978 w 801043"/>
                <a:gd name="connsiteY0" fmla="*/ 1286 h 243997"/>
                <a:gd name="connsiteX1" fmla="*/ 521172 w 801043"/>
                <a:gd name="connsiteY1" fmla="*/ 0 h 243997"/>
                <a:gd name="connsiteX2" fmla="*/ 721691 w 801043"/>
                <a:gd name="connsiteY2" fmla="*/ 109748 h 243997"/>
                <a:gd name="connsiteX3" fmla="*/ 801043 w 801043"/>
                <a:gd name="connsiteY3" fmla="*/ 243997 h 243997"/>
                <a:gd name="connsiteX4" fmla="*/ 801043 w 801043"/>
                <a:gd name="connsiteY4" fmla="*/ 243997 h 243997"/>
                <a:gd name="connsiteX5" fmla="*/ 0 w 801043"/>
                <a:gd name="connsiteY5" fmla="*/ 243997 h 243997"/>
                <a:gd name="connsiteX6" fmla="*/ 0 w 801043"/>
                <a:gd name="connsiteY6" fmla="*/ 243997 h 243997"/>
                <a:gd name="connsiteX7" fmla="*/ 82858 w 801043"/>
                <a:gd name="connsiteY7" fmla="*/ 102318 h 243997"/>
                <a:gd name="connsiteX8" fmla="*/ 320978 w 801043"/>
                <a:gd name="connsiteY8" fmla="*/ 1286 h 243997"/>
                <a:gd name="connsiteX0" fmla="*/ 320978 w 801043"/>
                <a:gd name="connsiteY0" fmla="*/ 1286 h 243997"/>
                <a:gd name="connsiteX1" fmla="*/ 521172 w 801043"/>
                <a:gd name="connsiteY1" fmla="*/ 0 h 243997"/>
                <a:gd name="connsiteX2" fmla="*/ 721691 w 801043"/>
                <a:gd name="connsiteY2" fmla="*/ 109748 h 243997"/>
                <a:gd name="connsiteX3" fmla="*/ 801043 w 801043"/>
                <a:gd name="connsiteY3" fmla="*/ 243997 h 243997"/>
                <a:gd name="connsiteX4" fmla="*/ 801043 w 801043"/>
                <a:gd name="connsiteY4" fmla="*/ 243997 h 243997"/>
                <a:gd name="connsiteX5" fmla="*/ 0 w 801043"/>
                <a:gd name="connsiteY5" fmla="*/ 243997 h 243997"/>
                <a:gd name="connsiteX6" fmla="*/ 0 w 801043"/>
                <a:gd name="connsiteY6" fmla="*/ 243997 h 243997"/>
                <a:gd name="connsiteX7" fmla="*/ 82858 w 801043"/>
                <a:gd name="connsiteY7" fmla="*/ 102318 h 243997"/>
                <a:gd name="connsiteX8" fmla="*/ 320978 w 801043"/>
                <a:gd name="connsiteY8" fmla="*/ 1286 h 243997"/>
                <a:gd name="connsiteX0" fmla="*/ 288427 w 801043"/>
                <a:gd name="connsiteY0" fmla="*/ 0 h 245670"/>
                <a:gd name="connsiteX1" fmla="*/ 521172 w 801043"/>
                <a:gd name="connsiteY1" fmla="*/ 1673 h 245670"/>
                <a:gd name="connsiteX2" fmla="*/ 721691 w 801043"/>
                <a:gd name="connsiteY2" fmla="*/ 111421 h 245670"/>
                <a:gd name="connsiteX3" fmla="*/ 801043 w 801043"/>
                <a:gd name="connsiteY3" fmla="*/ 245670 h 245670"/>
                <a:gd name="connsiteX4" fmla="*/ 801043 w 801043"/>
                <a:gd name="connsiteY4" fmla="*/ 245670 h 245670"/>
                <a:gd name="connsiteX5" fmla="*/ 0 w 801043"/>
                <a:gd name="connsiteY5" fmla="*/ 245670 h 245670"/>
                <a:gd name="connsiteX6" fmla="*/ 0 w 801043"/>
                <a:gd name="connsiteY6" fmla="*/ 245670 h 245670"/>
                <a:gd name="connsiteX7" fmla="*/ 82858 w 801043"/>
                <a:gd name="connsiteY7" fmla="*/ 103991 h 245670"/>
                <a:gd name="connsiteX8" fmla="*/ 288427 w 801043"/>
                <a:gd name="connsiteY8" fmla="*/ 0 h 245670"/>
                <a:gd name="connsiteX0" fmla="*/ 288427 w 801043"/>
                <a:gd name="connsiteY0" fmla="*/ 0 h 245670"/>
                <a:gd name="connsiteX1" fmla="*/ 521172 w 801043"/>
                <a:gd name="connsiteY1" fmla="*/ 1673 h 245670"/>
                <a:gd name="connsiteX2" fmla="*/ 721691 w 801043"/>
                <a:gd name="connsiteY2" fmla="*/ 111421 h 245670"/>
                <a:gd name="connsiteX3" fmla="*/ 801043 w 801043"/>
                <a:gd name="connsiteY3" fmla="*/ 245670 h 245670"/>
                <a:gd name="connsiteX4" fmla="*/ 801043 w 801043"/>
                <a:gd name="connsiteY4" fmla="*/ 245670 h 245670"/>
                <a:gd name="connsiteX5" fmla="*/ 397258 w 801043"/>
                <a:gd name="connsiteY5" fmla="*/ 183501 h 245670"/>
                <a:gd name="connsiteX6" fmla="*/ 0 w 801043"/>
                <a:gd name="connsiteY6" fmla="*/ 245670 h 245670"/>
                <a:gd name="connsiteX7" fmla="*/ 0 w 801043"/>
                <a:gd name="connsiteY7" fmla="*/ 245670 h 245670"/>
                <a:gd name="connsiteX8" fmla="*/ 82858 w 801043"/>
                <a:gd name="connsiteY8" fmla="*/ 103991 h 245670"/>
                <a:gd name="connsiteX9" fmla="*/ 288427 w 801043"/>
                <a:gd name="connsiteY9" fmla="*/ 0 h 245670"/>
                <a:gd name="connsiteX0" fmla="*/ 288427 w 801043"/>
                <a:gd name="connsiteY0" fmla="*/ 0 h 245670"/>
                <a:gd name="connsiteX1" fmla="*/ 521172 w 801043"/>
                <a:gd name="connsiteY1" fmla="*/ 1673 h 245670"/>
                <a:gd name="connsiteX2" fmla="*/ 721691 w 801043"/>
                <a:gd name="connsiteY2" fmla="*/ 111421 h 245670"/>
                <a:gd name="connsiteX3" fmla="*/ 801043 w 801043"/>
                <a:gd name="connsiteY3" fmla="*/ 245670 h 245670"/>
                <a:gd name="connsiteX4" fmla="*/ 801043 w 801043"/>
                <a:gd name="connsiteY4" fmla="*/ 245670 h 245670"/>
                <a:gd name="connsiteX5" fmla="*/ 258175 w 801043"/>
                <a:gd name="connsiteY5" fmla="*/ 127276 h 245670"/>
                <a:gd name="connsiteX6" fmla="*/ 0 w 801043"/>
                <a:gd name="connsiteY6" fmla="*/ 245670 h 245670"/>
                <a:gd name="connsiteX7" fmla="*/ 0 w 801043"/>
                <a:gd name="connsiteY7" fmla="*/ 245670 h 245670"/>
                <a:gd name="connsiteX8" fmla="*/ 82858 w 801043"/>
                <a:gd name="connsiteY8" fmla="*/ 103991 h 245670"/>
                <a:gd name="connsiteX9" fmla="*/ 288427 w 801043"/>
                <a:gd name="connsiteY9" fmla="*/ 0 h 245670"/>
                <a:gd name="connsiteX0" fmla="*/ 288427 w 801043"/>
                <a:gd name="connsiteY0" fmla="*/ 0 h 245670"/>
                <a:gd name="connsiteX1" fmla="*/ 521172 w 801043"/>
                <a:gd name="connsiteY1" fmla="*/ 1673 h 245670"/>
                <a:gd name="connsiteX2" fmla="*/ 721691 w 801043"/>
                <a:gd name="connsiteY2" fmla="*/ 111421 h 245670"/>
                <a:gd name="connsiteX3" fmla="*/ 801043 w 801043"/>
                <a:gd name="connsiteY3" fmla="*/ 245670 h 245670"/>
                <a:gd name="connsiteX4" fmla="*/ 801043 w 801043"/>
                <a:gd name="connsiteY4" fmla="*/ 245670 h 245670"/>
                <a:gd name="connsiteX5" fmla="*/ 557056 w 801043"/>
                <a:gd name="connsiteY5" fmla="*/ 142072 h 245670"/>
                <a:gd name="connsiteX6" fmla="*/ 258175 w 801043"/>
                <a:gd name="connsiteY6" fmla="*/ 127276 h 245670"/>
                <a:gd name="connsiteX7" fmla="*/ 0 w 801043"/>
                <a:gd name="connsiteY7" fmla="*/ 245670 h 245670"/>
                <a:gd name="connsiteX8" fmla="*/ 0 w 801043"/>
                <a:gd name="connsiteY8" fmla="*/ 245670 h 245670"/>
                <a:gd name="connsiteX9" fmla="*/ 82858 w 801043"/>
                <a:gd name="connsiteY9" fmla="*/ 103991 h 245670"/>
                <a:gd name="connsiteX10" fmla="*/ 288427 w 801043"/>
                <a:gd name="connsiteY10" fmla="*/ 0 h 245670"/>
                <a:gd name="connsiteX0" fmla="*/ 288427 w 801043"/>
                <a:gd name="connsiteY0" fmla="*/ 0 h 245670"/>
                <a:gd name="connsiteX1" fmla="*/ 521172 w 801043"/>
                <a:gd name="connsiteY1" fmla="*/ 1673 h 245670"/>
                <a:gd name="connsiteX2" fmla="*/ 721691 w 801043"/>
                <a:gd name="connsiteY2" fmla="*/ 111421 h 245670"/>
                <a:gd name="connsiteX3" fmla="*/ 801043 w 801043"/>
                <a:gd name="connsiteY3" fmla="*/ 245670 h 245670"/>
                <a:gd name="connsiteX4" fmla="*/ 801043 w 801043"/>
                <a:gd name="connsiteY4" fmla="*/ 245670 h 245670"/>
                <a:gd name="connsiteX5" fmla="*/ 557056 w 801043"/>
                <a:gd name="connsiteY5" fmla="*/ 142072 h 245670"/>
                <a:gd name="connsiteX6" fmla="*/ 412054 w 801043"/>
                <a:gd name="connsiteY6" fmla="*/ 174623 h 245670"/>
                <a:gd name="connsiteX7" fmla="*/ 258175 w 801043"/>
                <a:gd name="connsiteY7" fmla="*/ 127276 h 245670"/>
                <a:gd name="connsiteX8" fmla="*/ 0 w 801043"/>
                <a:gd name="connsiteY8" fmla="*/ 245670 h 245670"/>
                <a:gd name="connsiteX9" fmla="*/ 0 w 801043"/>
                <a:gd name="connsiteY9" fmla="*/ 245670 h 245670"/>
                <a:gd name="connsiteX10" fmla="*/ 82858 w 801043"/>
                <a:gd name="connsiteY10" fmla="*/ 103991 h 245670"/>
                <a:gd name="connsiteX11" fmla="*/ 288427 w 801043"/>
                <a:gd name="connsiteY11" fmla="*/ 0 h 245670"/>
                <a:gd name="connsiteX0" fmla="*/ 288427 w 801043"/>
                <a:gd name="connsiteY0" fmla="*/ 0 h 245670"/>
                <a:gd name="connsiteX1" fmla="*/ 521172 w 801043"/>
                <a:gd name="connsiteY1" fmla="*/ 1673 h 245670"/>
                <a:gd name="connsiteX2" fmla="*/ 721691 w 801043"/>
                <a:gd name="connsiteY2" fmla="*/ 111421 h 245670"/>
                <a:gd name="connsiteX3" fmla="*/ 801043 w 801043"/>
                <a:gd name="connsiteY3" fmla="*/ 245670 h 245670"/>
                <a:gd name="connsiteX4" fmla="*/ 801043 w 801043"/>
                <a:gd name="connsiteY4" fmla="*/ 245670 h 245670"/>
                <a:gd name="connsiteX5" fmla="*/ 580730 w 801043"/>
                <a:gd name="connsiteY5" fmla="*/ 130236 h 245670"/>
                <a:gd name="connsiteX6" fmla="*/ 412054 w 801043"/>
                <a:gd name="connsiteY6" fmla="*/ 174623 h 245670"/>
                <a:gd name="connsiteX7" fmla="*/ 258175 w 801043"/>
                <a:gd name="connsiteY7" fmla="*/ 127276 h 245670"/>
                <a:gd name="connsiteX8" fmla="*/ 0 w 801043"/>
                <a:gd name="connsiteY8" fmla="*/ 245670 h 245670"/>
                <a:gd name="connsiteX9" fmla="*/ 0 w 801043"/>
                <a:gd name="connsiteY9" fmla="*/ 245670 h 245670"/>
                <a:gd name="connsiteX10" fmla="*/ 82858 w 801043"/>
                <a:gd name="connsiteY10" fmla="*/ 103991 h 245670"/>
                <a:gd name="connsiteX11" fmla="*/ 288427 w 801043"/>
                <a:gd name="connsiteY11" fmla="*/ 0 h 245670"/>
                <a:gd name="connsiteX0" fmla="*/ 288427 w 801043"/>
                <a:gd name="connsiteY0" fmla="*/ 0 h 245670"/>
                <a:gd name="connsiteX1" fmla="*/ 521172 w 801043"/>
                <a:gd name="connsiteY1" fmla="*/ 1673 h 245670"/>
                <a:gd name="connsiteX2" fmla="*/ 721691 w 801043"/>
                <a:gd name="connsiteY2" fmla="*/ 111421 h 245670"/>
                <a:gd name="connsiteX3" fmla="*/ 801043 w 801043"/>
                <a:gd name="connsiteY3" fmla="*/ 245670 h 245670"/>
                <a:gd name="connsiteX4" fmla="*/ 801043 w 801043"/>
                <a:gd name="connsiteY4" fmla="*/ 245670 h 245670"/>
                <a:gd name="connsiteX5" fmla="*/ 580730 w 801043"/>
                <a:gd name="connsiteY5" fmla="*/ 130236 h 245670"/>
                <a:gd name="connsiteX6" fmla="*/ 412054 w 801043"/>
                <a:gd name="connsiteY6" fmla="*/ 174623 h 245670"/>
                <a:gd name="connsiteX7" fmla="*/ 258175 w 801043"/>
                <a:gd name="connsiteY7" fmla="*/ 127276 h 245670"/>
                <a:gd name="connsiteX8" fmla="*/ 0 w 801043"/>
                <a:gd name="connsiteY8" fmla="*/ 245670 h 245670"/>
                <a:gd name="connsiteX9" fmla="*/ 0 w 801043"/>
                <a:gd name="connsiteY9" fmla="*/ 245670 h 245670"/>
                <a:gd name="connsiteX10" fmla="*/ 82858 w 801043"/>
                <a:gd name="connsiteY10" fmla="*/ 103991 h 245670"/>
                <a:gd name="connsiteX11" fmla="*/ 288427 w 801043"/>
                <a:gd name="connsiteY11" fmla="*/ 0 h 245670"/>
                <a:gd name="connsiteX0" fmla="*/ 288427 w 801043"/>
                <a:gd name="connsiteY0" fmla="*/ 0 h 245670"/>
                <a:gd name="connsiteX1" fmla="*/ 521172 w 801043"/>
                <a:gd name="connsiteY1" fmla="*/ 1673 h 245670"/>
                <a:gd name="connsiteX2" fmla="*/ 721691 w 801043"/>
                <a:gd name="connsiteY2" fmla="*/ 111421 h 245670"/>
                <a:gd name="connsiteX3" fmla="*/ 801043 w 801043"/>
                <a:gd name="connsiteY3" fmla="*/ 245670 h 245670"/>
                <a:gd name="connsiteX4" fmla="*/ 757500 w 801043"/>
                <a:gd name="connsiteY4" fmla="*/ 197289 h 245670"/>
                <a:gd name="connsiteX5" fmla="*/ 580730 w 801043"/>
                <a:gd name="connsiteY5" fmla="*/ 130236 h 245670"/>
                <a:gd name="connsiteX6" fmla="*/ 412054 w 801043"/>
                <a:gd name="connsiteY6" fmla="*/ 174623 h 245670"/>
                <a:gd name="connsiteX7" fmla="*/ 258175 w 801043"/>
                <a:gd name="connsiteY7" fmla="*/ 127276 h 245670"/>
                <a:gd name="connsiteX8" fmla="*/ 0 w 801043"/>
                <a:gd name="connsiteY8" fmla="*/ 245670 h 245670"/>
                <a:gd name="connsiteX9" fmla="*/ 0 w 801043"/>
                <a:gd name="connsiteY9" fmla="*/ 245670 h 245670"/>
                <a:gd name="connsiteX10" fmla="*/ 82858 w 801043"/>
                <a:gd name="connsiteY10" fmla="*/ 103991 h 245670"/>
                <a:gd name="connsiteX11" fmla="*/ 288427 w 801043"/>
                <a:gd name="connsiteY11" fmla="*/ 0 h 245670"/>
                <a:gd name="connsiteX0" fmla="*/ 288427 w 825233"/>
                <a:gd name="connsiteY0" fmla="*/ 0 h 257765"/>
                <a:gd name="connsiteX1" fmla="*/ 521172 w 825233"/>
                <a:gd name="connsiteY1" fmla="*/ 1673 h 257765"/>
                <a:gd name="connsiteX2" fmla="*/ 721691 w 825233"/>
                <a:gd name="connsiteY2" fmla="*/ 111421 h 257765"/>
                <a:gd name="connsiteX3" fmla="*/ 825233 w 825233"/>
                <a:gd name="connsiteY3" fmla="*/ 257765 h 257765"/>
                <a:gd name="connsiteX4" fmla="*/ 757500 w 825233"/>
                <a:gd name="connsiteY4" fmla="*/ 197289 h 257765"/>
                <a:gd name="connsiteX5" fmla="*/ 580730 w 825233"/>
                <a:gd name="connsiteY5" fmla="*/ 130236 h 257765"/>
                <a:gd name="connsiteX6" fmla="*/ 412054 w 825233"/>
                <a:gd name="connsiteY6" fmla="*/ 174623 h 257765"/>
                <a:gd name="connsiteX7" fmla="*/ 258175 w 825233"/>
                <a:gd name="connsiteY7" fmla="*/ 127276 h 257765"/>
                <a:gd name="connsiteX8" fmla="*/ 0 w 825233"/>
                <a:gd name="connsiteY8" fmla="*/ 245670 h 257765"/>
                <a:gd name="connsiteX9" fmla="*/ 0 w 825233"/>
                <a:gd name="connsiteY9" fmla="*/ 245670 h 257765"/>
                <a:gd name="connsiteX10" fmla="*/ 82858 w 825233"/>
                <a:gd name="connsiteY10" fmla="*/ 103991 h 257765"/>
                <a:gd name="connsiteX11" fmla="*/ 288427 w 825233"/>
                <a:gd name="connsiteY11" fmla="*/ 0 h 257765"/>
                <a:gd name="connsiteX0" fmla="*/ 288427 w 825233"/>
                <a:gd name="connsiteY0" fmla="*/ 0 h 257765"/>
                <a:gd name="connsiteX1" fmla="*/ 521172 w 825233"/>
                <a:gd name="connsiteY1" fmla="*/ 1673 h 257765"/>
                <a:gd name="connsiteX2" fmla="*/ 721691 w 825233"/>
                <a:gd name="connsiteY2" fmla="*/ 111421 h 257765"/>
                <a:gd name="connsiteX3" fmla="*/ 825233 w 825233"/>
                <a:gd name="connsiteY3" fmla="*/ 257765 h 257765"/>
                <a:gd name="connsiteX4" fmla="*/ 580730 w 825233"/>
                <a:gd name="connsiteY4" fmla="*/ 130236 h 257765"/>
                <a:gd name="connsiteX5" fmla="*/ 412054 w 825233"/>
                <a:gd name="connsiteY5" fmla="*/ 174623 h 257765"/>
                <a:gd name="connsiteX6" fmla="*/ 258175 w 825233"/>
                <a:gd name="connsiteY6" fmla="*/ 127276 h 257765"/>
                <a:gd name="connsiteX7" fmla="*/ 0 w 825233"/>
                <a:gd name="connsiteY7" fmla="*/ 245670 h 257765"/>
                <a:gd name="connsiteX8" fmla="*/ 0 w 825233"/>
                <a:gd name="connsiteY8" fmla="*/ 245670 h 257765"/>
                <a:gd name="connsiteX9" fmla="*/ 82858 w 825233"/>
                <a:gd name="connsiteY9" fmla="*/ 103991 h 257765"/>
                <a:gd name="connsiteX10" fmla="*/ 288427 w 825233"/>
                <a:gd name="connsiteY10" fmla="*/ 0 h 257765"/>
                <a:gd name="connsiteX0" fmla="*/ 288427 w 825233"/>
                <a:gd name="connsiteY0" fmla="*/ 0 h 257765"/>
                <a:gd name="connsiteX1" fmla="*/ 521172 w 825233"/>
                <a:gd name="connsiteY1" fmla="*/ 1673 h 257765"/>
                <a:gd name="connsiteX2" fmla="*/ 721691 w 825233"/>
                <a:gd name="connsiteY2" fmla="*/ 111421 h 257765"/>
                <a:gd name="connsiteX3" fmla="*/ 825233 w 825233"/>
                <a:gd name="connsiteY3" fmla="*/ 257765 h 257765"/>
                <a:gd name="connsiteX4" fmla="*/ 580730 w 825233"/>
                <a:gd name="connsiteY4" fmla="*/ 130236 h 257765"/>
                <a:gd name="connsiteX5" fmla="*/ 412054 w 825233"/>
                <a:gd name="connsiteY5" fmla="*/ 174623 h 257765"/>
                <a:gd name="connsiteX6" fmla="*/ 258175 w 825233"/>
                <a:gd name="connsiteY6" fmla="*/ 127276 h 257765"/>
                <a:gd name="connsiteX7" fmla="*/ 0 w 825233"/>
                <a:gd name="connsiteY7" fmla="*/ 245670 h 257765"/>
                <a:gd name="connsiteX8" fmla="*/ 0 w 825233"/>
                <a:gd name="connsiteY8" fmla="*/ 245670 h 257765"/>
                <a:gd name="connsiteX9" fmla="*/ 82858 w 825233"/>
                <a:gd name="connsiteY9" fmla="*/ 103991 h 257765"/>
                <a:gd name="connsiteX10" fmla="*/ 288427 w 825233"/>
                <a:gd name="connsiteY10" fmla="*/ 0 h 257765"/>
                <a:gd name="connsiteX0" fmla="*/ 288427 w 825233"/>
                <a:gd name="connsiteY0" fmla="*/ 0 h 257765"/>
                <a:gd name="connsiteX1" fmla="*/ 521172 w 825233"/>
                <a:gd name="connsiteY1" fmla="*/ 1673 h 257765"/>
                <a:gd name="connsiteX2" fmla="*/ 721691 w 825233"/>
                <a:gd name="connsiteY2" fmla="*/ 111421 h 257765"/>
                <a:gd name="connsiteX3" fmla="*/ 825233 w 825233"/>
                <a:gd name="connsiteY3" fmla="*/ 257765 h 257765"/>
                <a:gd name="connsiteX4" fmla="*/ 580730 w 825233"/>
                <a:gd name="connsiteY4" fmla="*/ 130236 h 257765"/>
                <a:gd name="connsiteX5" fmla="*/ 412054 w 825233"/>
                <a:gd name="connsiteY5" fmla="*/ 174623 h 257765"/>
                <a:gd name="connsiteX6" fmla="*/ 258175 w 825233"/>
                <a:gd name="connsiteY6" fmla="*/ 127276 h 257765"/>
                <a:gd name="connsiteX7" fmla="*/ 0 w 825233"/>
                <a:gd name="connsiteY7" fmla="*/ 245670 h 257765"/>
                <a:gd name="connsiteX8" fmla="*/ 0 w 825233"/>
                <a:gd name="connsiteY8" fmla="*/ 245670 h 257765"/>
                <a:gd name="connsiteX9" fmla="*/ 82858 w 825233"/>
                <a:gd name="connsiteY9" fmla="*/ 103991 h 257765"/>
                <a:gd name="connsiteX10" fmla="*/ 288427 w 825233"/>
                <a:gd name="connsiteY10" fmla="*/ 0 h 257765"/>
                <a:gd name="connsiteX0" fmla="*/ 288427 w 825233"/>
                <a:gd name="connsiteY0" fmla="*/ 2143 h 259908"/>
                <a:gd name="connsiteX1" fmla="*/ 521172 w 825233"/>
                <a:gd name="connsiteY1" fmla="*/ 3816 h 259908"/>
                <a:gd name="connsiteX2" fmla="*/ 721691 w 825233"/>
                <a:gd name="connsiteY2" fmla="*/ 113564 h 259908"/>
                <a:gd name="connsiteX3" fmla="*/ 825233 w 825233"/>
                <a:gd name="connsiteY3" fmla="*/ 259908 h 259908"/>
                <a:gd name="connsiteX4" fmla="*/ 580730 w 825233"/>
                <a:gd name="connsiteY4" fmla="*/ 132379 h 259908"/>
                <a:gd name="connsiteX5" fmla="*/ 412054 w 825233"/>
                <a:gd name="connsiteY5" fmla="*/ 176766 h 259908"/>
                <a:gd name="connsiteX6" fmla="*/ 258175 w 825233"/>
                <a:gd name="connsiteY6" fmla="*/ 129419 h 259908"/>
                <a:gd name="connsiteX7" fmla="*/ 0 w 825233"/>
                <a:gd name="connsiteY7" fmla="*/ 247813 h 259908"/>
                <a:gd name="connsiteX8" fmla="*/ 0 w 825233"/>
                <a:gd name="connsiteY8" fmla="*/ 247813 h 259908"/>
                <a:gd name="connsiteX9" fmla="*/ 82858 w 825233"/>
                <a:gd name="connsiteY9" fmla="*/ 106134 h 259908"/>
                <a:gd name="connsiteX10" fmla="*/ 288427 w 825233"/>
                <a:gd name="connsiteY10" fmla="*/ 2143 h 259908"/>
                <a:gd name="connsiteX0" fmla="*/ 288427 w 825233"/>
                <a:gd name="connsiteY0" fmla="*/ 2143 h 259908"/>
                <a:gd name="connsiteX1" fmla="*/ 521172 w 825233"/>
                <a:gd name="connsiteY1" fmla="*/ 3816 h 259908"/>
                <a:gd name="connsiteX2" fmla="*/ 721691 w 825233"/>
                <a:gd name="connsiteY2" fmla="*/ 113564 h 259908"/>
                <a:gd name="connsiteX3" fmla="*/ 825233 w 825233"/>
                <a:gd name="connsiteY3" fmla="*/ 259908 h 259908"/>
                <a:gd name="connsiteX4" fmla="*/ 580730 w 825233"/>
                <a:gd name="connsiteY4" fmla="*/ 132379 h 259908"/>
                <a:gd name="connsiteX5" fmla="*/ 412054 w 825233"/>
                <a:gd name="connsiteY5" fmla="*/ 176766 h 259908"/>
                <a:gd name="connsiteX6" fmla="*/ 258175 w 825233"/>
                <a:gd name="connsiteY6" fmla="*/ 129419 h 259908"/>
                <a:gd name="connsiteX7" fmla="*/ 0 w 825233"/>
                <a:gd name="connsiteY7" fmla="*/ 247813 h 259908"/>
                <a:gd name="connsiteX8" fmla="*/ 0 w 825233"/>
                <a:gd name="connsiteY8" fmla="*/ 247813 h 259908"/>
                <a:gd name="connsiteX9" fmla="*/ 82858 w 825233"/>
                <a:gd name="connsiteY9" fmla="*/ 106134 h 259908"/>
                <a:gd name="connsiteX10" fmla="*/ 288427 w 825233"/>
                <a:gd name="connsiteY10" fmla="*/ 2143 h 259908"/>
                <a:gd name="connsiteX0" fmla="*/ 288427 w 825233"/>
                <a:gd name="connsiteY0" fmla="*/ 4280 h 262045"/>
                <a:gd name="connsiteX1" fmla="*/ 521172 w 825233"/>
                <a:gd name="connsiteY1" fmla="*/ 5953 h 262045"/>
                <a:gd name="connsiteX2" fmla="*/ 721691 w 825233"/>
                <a:gd name="connsiteY2" fmla="*/ 115701 h 262045"/>
                <a:gd name="connsiteX3" fmla="*/ 825233 w 825233"/>
                <a:gd name="connsiteY3" fmla="*/ 262045 h 262045"/>
                <a:gd name="connsiteX4" fmla="*/ 580730 w 825233"/>
                <a:gd name="connsiteY4" fmla="*/ 134516 h 262045"/>
                <a:gd name="connsiteX5" fmla="*/ 412054 w 825233"/>
                <a:gd name="connsiteY5" fmla="*/ 178903 h 262045"/>
                <a:gd name="connsiteX6" fmla="*/ 258175 w 825233"/>
                <a:gd name="connsiteY6" fmla="*/ 131556 h 262045"/>
                <a:gd name="connsiteX7" fmla="*/ 0 w 825233"/>
                <a:gd name="connsiteY7" fmla="*/ 249950 h 262045"/>
                <a:gd name="connsiteX8" fmla="*/ 0 w 825233"/>
                <a:gd name="connsiteY8" fmla="*/ 249950 h 262045"/>
                <a:gd name="connsiteX9" fmla="*/ 82858 w 825233"/>
                <a:gd name="connsiteY9" fmla="*/ 108271 h 262045"/>
                <a:gd name="connsiteX10" fmla="*/ 288427 w 825233"/>
                <a:gd name="connsiteY10" fmla="*/ 4280 h 262045"/>
                <a:gd name="connsiteX0" fmla="*/ 288427 w 825233"/>
                <a:gd name="connsiteY0" fmla="*/ 7327 h 265092"/>
                <a:gd name="connsiteX1" fmla="*/ 521172 w 825233"/>
                <a:gd name="connsiteY1" fmla="*/ 9000 h 265092"/>
                <a:gd name="connsiteX2" fmla="*/ 721691 w 825233"/>
                <a:gd name="connsiteY2" fmla="*/ 118748 h 265092"/>
                <a:gd name="connsiteX3" fmla="*/ 825233 w 825233"/>
                <a:gd name="connsiteY3" fmla="*/ 265092 h 265092"/>
                <a:gd name="connsiteX4" fmla="*/ 580730 w 825233"/>
                <a:gd name="connsiteY4" fmla="*/ 137563 h 265092"/>
                <a:gd name="connsiteX5" fmla="*/ 412054 w 825233"/>
                <a:gd name="connsiteY5" fmla="*/ 181950 h 265092"/>
                <a:gd name="connsiteX6" fmla="*/ 258175 w 825233"/>
                <a:gd name="connsiteY6" fmla="*/ 134603 h 265092"/>
                <a:gd name="connsiteX7" fmla="*/ 0 w 825233"/>
                <a:gd name="connsiteY7" fmla="*/ 252997 h 265092"/>
                <a:gd name="connsiteX8" fmla="*/ 0 w 825233"/>
                <a:gd name="connsiteY8" fmla="*/ 252997 h 265092"/>
                <a:gd name="connsiteX9" fmla="*/ 82858 w 825233"/>
                <a:gd name="connsiteY9" fmla="*/ 111318 h 265092"/>
                <a:gd name="connsiteX10" fmla="*/ 288427 w 825233"/>
                <a:gd name="connsiteY10" fmla="*/ 7327 h 265092"/>
                <a:gd name="connsiteX0" fmla="*/ 288427 w 825233"/>
                <a:gd name="connsiteY0" fmla="*/ 7327 h 265092"/>
                <a:gd name="connsiteX1" fmla="*/ 521172 w 825233"/>
                <a:gd name="connsiteY1" fmla="*/ 9000 h 265092"/>
                <a:gd name="connsiteX2" fmla="*/ 721691 w 825233"/>
                <a:gd name="connsiteY2" fmla="*/ 118748 h 265092"/>
                <a:gd name="connsiteX3" fmla="*/ 825233 w 825233"/>
                <a:gd name="connsiteY3" fmla="*/ 265092 h 265092"/>
                <a:gd name="connsiteX4" fmla="*/ 580730 w 825233"/>
                <a:gd name="connsiteY4" fmla="*/ 137563 h 265092"/>
                <a:gd name="connsiteX5" fmla="*/ 412054 w 825233"/>
                <a:gd name="connsiteY5" fmla="*/ 181950 h 265092"/>
                <a:gd name="connsiteX6" fmla="*/ 258175 w 825233"/>
                <a:gd name="connsiteY6" fmla="*/ 134603 h 265092"/>
                <a:gd name="connsiteX7" fmla="*/ 0 w 825233"/>
                <a:gd name="connsiteY7" fmla="*/ 252997 h 265092"/>
                <a:gd name="connsiteX8" fmla="*/ 0 w 825233"/>
                <a:gd name="connsiteY8" fmla="*/ 252997 h 265092"/>
                <a:gd name="connsiteX9" fmla="*/ 82858 w 825233"/>
                <a:gd name="connsiteY9" fmla="*/ 111318 h 265092"/>
                <a:gd name="connsiteX10" fmla="*/ 288427 w 825233"/>
                <a:gd name="connsiteY10" fmla="*/ 7327 h 265092"/>
                <a:gd name="connsiteX0" fmla="*/ 305360 w 842166"/>
                <a:gd name="connsiteY0" fmla="*/ 7327 h 265092"/>
                <a:gd name="connsiteX1" fmla="*/ 538105 w 842166"/>
                <a:gd name="connsiteY1" fmla="*/ 9000 h 265092"/>
                <a:gd name="connsiteX2" fmla="*/ 738624 w 842166"/>
                <a:gd name="connsiteY2" fmla="*/ 118748 h 265092"/>
                <a:gd name="connsiteX3" fmla="*/ 842166 w 842166"/>
                <a:gd name="connsiteY3" fmla="*/ 265092 h 265092"/>
                <a:gd name="connsiteX4" fmla="*/ 597663 w 842166"/>
                <a:gd name="connsiteY4" fmla="*/ 137563 h 265092"/>
                <a:gd name="connsiteX5" fmla="*/ 428987 w 842166"/>
                <a:gd name="connsiteY5" fmla="*/ 181950 h 265092"/>
                <a:gd name="connsiteX6" fmla="*/ 275108 w 842166"/>
                <a:gd name="connsiteY6" fmla="*/ 134603 h 265092"/>
                <a:gd name="connsiteX7" fmla="*/ 16933 w 842166"/>
                <a:gd name="connsiteY7" fmla="*/ 252997 h 265092"/>
                <a:gd name="connsiteX8" fmla="*/ 0 w 842166"/>
                <a:gd name="connsiteY8" fmla="*/ 248158 h 265092"/>
                <a:gd name="connsiteX9" fmla="*/ 99791 w 842166"/>
                <a:gd name="connsiteY9" fmla="*/ 111318 h 265092"/>
                <a:gd name="connsiteX10" fmla="*/ 305360 w 842166"/>
                <a:gd name="connsiteY10" fmla="*/ 7327 h 265092"/>
                <a:gd name="connsiteX0" fmla="*/ 305360 w 842166"/>
                <a:gd name="connsiteY0" fmla="*/ 7327 h 265092"/>
                <a:gd name="connsiteX1" fmla="*/ 538105 w 842166"/>
                <a:gd name="connsiteY1" fmla="*/ 9000 h 265092"/>
                <a:gd name="connsiteX2" fmla="*/ 738624 w 842166"/>
                <a:gd name="connsiteY2" fmla="*/ 118748 h 265092"/>
                <a:gd name="connsiteX3" fmla="*/ 842166 w 842166"/>
                <a:gd name="connsiteY3" fmla="*/ 265092 h 265092"/>
                <a:gd name="connsiteX4" fmla="*/ 597663 w 842166"/>
                <a:gd name="connsiteY4" fmla="*/ 137563 h 265092"/>
                <a:gd name="connsiteX5" fmla="*/ 428987 w 842166"/>
                <a:gd name="connsiteY5" fmla="*/ 181950 h 265092"/>
                <a:gd name="connsiteX6" fmla="*/ 275108 w 842166"/>
                <a:gd name="connsiteY6" fmla="*/ 134603 h 265092"/>
                <a:gd name="connsiteX7" fmla="*/ 16933 w 842166"/>
                <a:gd name="connsiteY7" fmla="*/ 252997 h 265092"/>
                <a:gd name="connsiteX8" fmla="*/ 0 w 842166"/>
                <a:gd name="connsiteY8" fmla="*/ 248158 h 265092"/>
                <a:gd name="connsiteX9" fmla="*/ 99791 w 842166"/>
                <a:gd name="connsiteY9" fmla="*/ 111318 h 265092"/>
                <a:gd name="connsiteX10" fmla="*/ 305360 w 842166"/>
                <a:gd name="connsiteY10" fmla="*/ 7327 h 265092"/>
                <a:gd name="connsiteX0" fmla="*/ 312617 w 849423"/>
                <a:gd name="connsiteY0" fmla="*/ 7327 h 265092"/>
                <a:gd name="connsiteX1" fmla="*/ 545362 w 849423"/>
                <a:gd name="connsiteY1" fmla="*/ 9000 h 265092"/>
                <a:gd name="connsiteX2" fmla="*/ 745881 w 849423"/>
                <a:gd name="connsiteY2" fmla="*/ 118748 h 265092"/>
                <a:gd name="connsiteX3" fmla="*/ 849423 w 849423"/>
                <a:gd name="connsiteY3" fmla="*/ 265092 h 265092"/>
                <a:gd name="connsiteX4" fmla="*/ 604920 w 849423"/>
                <a:gd name="connsiteY4" fmla="*/ 137563 h 265092"/>
                <a:gd name="connsiteX5" fmla="*/ 436244 w 849423"/>
                <a:gd name="connsiteY5" fmla="*/ 181950 h 265092"/>
                <a:gd name="connsiteX6" fmla="*/ 282365 w 849423"/>
                <a:gd name="connsiteY6" fmla="*/ 134603 h 265092"/>
                <a:gd name="connsiteX7" fmla="*/ 24190 w 849423"/>
                <a:gd name="connsiteY7" fmla="*/ 252997 h 265092"/>
                <a:gd name="connsiteX8" fmla="*/ 0 w 849423"/>
                <a:gd name="connsiteY8" fmla="*/ 245739 h 265092"/>
                <a:gd name="connsiteX9" fmla="*/ 107048 w 849423"/>
                <a:gd name="connsiteY9" fmla="*/ 111318 h 265092"/>
                <a:gd name="connsiteX10" fmla="*/ 312617 w 849423"/>
                <a:gd name="connsiteY10" fmla="*/ 7327 h 265092"/>
                <a:gd name="connsiteX0" fmla="*/ 288427 w 825233"/>
                <a:gd name="connsiteY0" fmla="*/ 7327 h 265092"/>
                <a:gd name="connsiteX1" fmla="*/ 521172 w 825233"/>
                <a:gd name="connsiteY1" fmla="*/ 9000 h 265092"/>
                <a:gd name="connsiteX2" fmla="*/ 721691 w 825233"/>
                <a:gd name="connsiteY2" fmla="*/ 118748 h 265092"/>
                <a:gd name="connsiteX3" fmla="*/ 825233 w 825233"/>
                <a:gd name="connsiteY3" fmla="*/ 265092 h 265092"/>
                <a:gd name="connsiteX4" fmla="*/ 580730 w 825233"/>
                <a:gd name="connsiteY4" fmla="*/ 137563 h 265092"/>
                <a:gd name="connsiteX5" fmla="*/ 412054 w 825233"/>
                <a:gd name="connsiteY5" fmla="*/ 181950 h 265092"/>
                <a:gd name="connsiteX6" fmla="*/ 258175 w 825233"/>
                <a:gd name="connsiteY6" fmla="*/ 134603 h 265092"/>
                <a:gd name="connsiteX7" fmla="*/ 0 w 825233"/>
                <a:gd name="connsiteY7" fmla="*/ 252997 h 265092"/>
                <a:gd name="connsiteX8" fmla="*/ 58057 w 825233"/>
                <a:gd name="connsiteY8" fmla="*/ 240901 h 265092"/>
                <a:gd name="connsiteX9" fmla="*/ 82858 w 825233"/>
                <a:gd name="connsiteY9" fmla="*/ 111318 h 265092"/>
                <a:gd name="connsiteX10" fmla="*/ 288427 w 825233"/>
                <a:gd name="connsiteY10" fmla="*/ 7327 h 265092"/>
                <a:gd name="connsiteX0" fmla="*/ 288427 w 825233"/>
                <a:gd name="connsiteY0" fmla="*/ 7327 h 265092"/>
                <a:gd name="connsiteX1" fmla="*/ 521172 w 825233"/>
                <a:gd name="connsiteY1" fmla="*/ 9000 h 265092"/>
                <a:gd name="connsiteX2" fmla="*/ 721691 w 825233"/>
                <a:gd name="connsiteY2" fmla="*/ 118748 h 265092"/>
                <a:gd name="connsiteX3" fmla="*/ 825233 w 825233"/>
                <a:gd name="connsiteY3" fmla="*/ 265092 h 265092"/>
                <a:gd name="connsiteX4" fmla="*/ 580730 w 825233"/>
                <a:gd name="connsiteY4" fmla="*/ 137563 h 265092"/>
                <a:gd name="connsiteX5" fmla="*/ 412054 w 825233"/>
                <a:gd name="connsiteY5" fmla="*/ 181950 h 265092"/>
                <a:gd name="connsiteX6" fmla="*/ 258175 w 825233"/>
                <a:gd name="connsiteY6" fmla="*/ 134603 h 265092"/>
                <a:gd name="connsiteX7" fmla="*/ 0 w 825233"/>
                <a:gd name="connsiteY7" fmla="*/ 252997 h 265092"/>
                <a:gd name="connsiteX8" fmla="*/ 82858 w 825233"/>
                <a:gd name="connsiteY8" fmla="*/ 111318 h 265092"/>
                <a:gd name="connsiteX9" fmla="*/ 288427 w 825233"/>
                <a:gd name="connsiteY9" fmla="*/ 7327 h 265092"/>
                <a:gd name="connsiteX0" fmla="*/ 300522 w 837328"/>
                <a:gd name="connsiteY0" fmla="*/ 7327 h 265092"/>
                <a:gd name="connsiteX1" fmla="*/ 533267 w 837328"/>
                <a:gd name="connsiteY1" fmla="*/ 9000 h 265092"/>
                <a:gd name="connsiteX2" fmla="*/ 733786 w 837328"/>
                <a:gd name="connsiteY2" fmla="*/ 118748 h 265092"/>
                <a:gd name="connsiteX3" fmla="*/ 837328 w 837328"/>
                <a:gd name="connsiteY3" fmla="*/ 265092 h 265092"/>
                <a:gd name="connsiteX4" fmla="*/ 592825 w 837328"/>
                <a:gd name="connsiteY4" fmla="*/ 137563 h 265092"/>
                <a:gd name="connsiteX5" fmla="*/ 424149 w 837328"/>
                <a:gd name="connsiteY5" fmla="*/ 181950 h 265092"/>
                <a:gd name="connsiteX6" fmla="*/ 270270 w 837328"/>
                <a:gd name="connsiteY6" fmla="*/ 134603 h 265092"/>
                <a:gd name="connsiteX7" fmla="*/ 0 w 837328"/>
                <a:gd name="connsiteY7" fmla="*/ 248158 h 265092"/>
                <a:gd name="connsiteX8" fmla="*/ 94953 w 837328"/>
                <a:gd name="connsiteY8" fmla="*/ 111318 h 265092"/>
                <a:gd name="connsiteX9" fmla="*/ 300522 w 837328"/>
                <a:gd name="connsiteY9" fmla="*/ 7327 h 265092"/>
                <a:gd name="connsiteX0" fmla="*/ 300522 w 837328"/>
                <a:gd name="connsiteY0" fmla="*/ 7327 h 265092"/>
                <a:gd name="connsiteX1" fmla="*/ 533267 w 837328"/>
                <a:gd name="connsiteY1" fmla="*/ 9000 h 265092"/>
                <a:gd name="connsiteX2" fmla="*/ 733786 w 837328"/>
                <a:gd name="connsiteY2" fmla="*/ 118748 h 265092"/>
                <a:gd name="connsiteX3" fmla="*/ 837328 w 837328"/>
                <a:gd name="connsiteY3" fmla="*/ 265092 h 265092"/>
                <a:gd name="connsiteX4" fmla="*/ 592825 w 837328"/>
                <a:gd name="connsiteY4" fmla="*/ 137563 h 265092"/>
                <a:gd name="connsiteX5" fmla="*/ 424149 w 837328"/>
                <a:gd name="connsiteY5" fmla="*/ 181950 h 265092"/>
                <a:gd name="connsiteX6" fmla="*/ 270270 w 837328"/>
                <a:gd name="connsiteY6" fmla="*/ 134603 h 265092"/>
                <a:gd name="connsiteX7" fmla="*/ 0 w 837328"/>
                <a:gd name="connsiteY7" fmla="*/ 248158 h 265092"/>
                <a:gd name="connsiteX8" fmla="*/ 94953 w 837328"/>
                <a:gd name="connsiteY8" fmla="*/ 111318 h 265092"/>
                <a:gd name="connsiteX9" fmla="*/ 300522 w 837328"/>
                <a:gd name="connsiteY9" fmla="*/ 7327 h 265092"/>
                <a:gd name="connsiteX0" fmla="*/ 300522 w 837328"/>
                <a:gd name="connsiteY0" fmla="*/ 7327 h 265092"/>
                <a:gd name="connsiteX1" fmla="*/ 533267 w 837328"/>
                <a:gd name="connsiteY1" fmla="*/ 9000 h 265092"/>
                <a:gd name="connsiteX2" fmla="*/ 741043 w 837328"/>
                <a:gd name="connsiteY2" fmla="*/ 123586 h 265092"/>
                <a:gd name="connsiteX3" fmla="*/ 837328 w 837328"/>
                <a:gd name="connsiteY3" fmla="*/ 265092 h 265092"/>
                <a:gd name="connsiteX4" fmla="*/ 592825 w 837328"/>
                <a:gd name="connsiteY4" fmla="*/ 137563 h 265092"/>
                <a:gd name="connsiteX5" fmla="*/ 424149 w 837328"/>
                <a:gd name="connsiteY5" fmla="*/ 181950 h 265092"/>
                <a:gd name="connsiteX6" fmla="*/ 270270 w 837328"/>
                <a:gd name="connsiteY6" fmla="*/ 134603 h 265092"/>
                <a:gd name="connsiteX7" fmla="*/ 0 w 837328"/>
                <a:gd name="connsiteY7" fmla="*/ 248158 h 265092"/>
                <a:gd name="connsiteX8" fmla="*/ 94953 w 837328"/>
                <a:gd name="connsiteY8" fmla="*/ 111318 h 265092"/>
                <a:gd name="connsiteX9" fmla="*/ 300522 w 837328"/>
                <a:gd name="connsiteY9" fmla="*/ 7327 h 265092"/>
                <a:gd name="connsiteX0" fmla="*/ 300522 w 837328"/>
                <a:gd name="connsiteY0" fmla="*/ 7327 h 265092"/>
                <a:gd name="connsiteX1" fmla="*/ 533267 w 837328"/>
                <a:gd name="connsiteY1" fmla="*/ 9000 h 265092"/>
                <a:gd name="connsiteX2" fmla="*/ 741043 w 837328"/>
                <a:gd name="connsiteY2" fmla="*/ 123586 h 265092"/>
                <a:gd name="connsiteX3" fmla="*/ 837328 w 837328"/>
                <a:gd name="connsiteY3" fmla="*/ 265092 h 265092"/>
                <a:gd name="connsiteX4" fmla="*/ 592825 w 837328"/>
                <a:gd name="connsiteY4" fmla="*/ 137563 h 265092"/>
                <a:gd name="connsiteX5" fmla="*/ 424149 w 837328"/>
                <a:gd name="connsiteY5" fmla="*/ 181950 h 265092"/>
                <a:gd name="connsiteX6" fmla="*/ 270270 w 837328"/>
                <a:gd name="connsiteY6" fmla="*/ 134603 h 265092"/>
                <a:gd name="connsiteX7" fmla="*/ 0 w 837328"/>
                <a:gd name="connsiteY7" fmla="*/ 248158 h 265092"/>
                <a:gd name="connsiteX8" fmla="*/ 94953 w 837328"/>
                <a:gd name="connsiteY8" fmla="*/ 111318 h 265092"/>
                <a:gd name="connsiteX9" fmla="*/ 300522 w 837328"/>
                <a:gd name="connsiteY9" fmla="*/ 7327 h 265092"/>
                <a:gd name="connsiteX0" fmla="*/ 300522 w 837328"/>
                <a:gd name="connsiteY0" fmla="*/ 7327 h 265092"/>
                <a:gd name="connsiteX1" fmla="*/ 533267 w 837328"/>
                <a:gd name="connsiteY1" fmla="*/ 9000 h 265092"/>
                <a:gd name="connsiteX2" fmla="*/ 741043 w 837328"/>
                <a:gd name="connsiteY2" fmla="*/ 123586 h 265092"/>
                <a:gd name="connsiteX3" fmla="*/ 837328 w 837328"/>
                <a:gd name="connsiteY3" fmla="*/ 265092 h 265092"/>
                <a:gd name="connsiteX4" fmla="*/ 592825 w 837328"/>
                <a:gd name="connsiteY4" fmla="*/ 137563 h 265092"/>
                <a:gd name="connsiteX5" fmla="*/ 424149 w 837328"/>
                <a:gd name="connsiteY5" fmla="*/ 181950 h 265092"/>
                <a:gd name="connsiteX6" fmla="*/ 142764 w 837328"/>
                <a:gd name="connsiteY6" fmla="*/ 258466 h 265092"/>
                <a:gd name="connsiteX7" fmla="*/ 0 w 837328"/>
                <a:gd name="connsiteY7" fmla="*/ 248158 h 265092"/>
                <a:gd name="connsiteX8" fmla="*/ 94953 w 837328"/>
                <a:gd name="connsiteY8" fmla="*/ 111318 h 265092"/>
                <a:gd name="connsiteX9" fmla="*/ 300522 w 837328"/>
                <a:gd name="connsiteY9" fmla="*/ 7327 h 265092"/>
                <a:gd name="connsiteX0" fmla="*/ 300522 w 837328"/>
                <a:gd name="connsiteY0" fmla="*/ 7327 h 265092"/>
                <a:gd name="connsiteX1" fmla="*/ 533267 w 837328"/>
                <a:gd name="connsiteY1" fmla="*/ 9000 h 265092"/>
                <a:gd name="connsiteX2" fmla="*/ 741043 w 837328"/>
                <a:gd name="connsiteY2" fmla="*/ 123586 h 265092"/>
                <a:gd name="connsiteX3" fmla="*/ 837328 w 837328"/>
                <a:gd name="connsiteY3" fmla="*/ 265092 h 265092"/>
                <a:gd name="connsiteX4" fmla="*/ 592825 w 837328"/>
                <a:gd name="connsiteY4" fmla="*/ 137563 h 265092"/>
                <a:gd name="connsiteX5" fmla="*/ 293000 w 837328"/>
                <a:gd name="connsiteY5" fmla="*/ 145520 h 265092"/>
                <a:gd name="connsiteX6" fmla="*/ 142764 w 837328"/>
                <a:gd name="connsiteY6" fmla="*/ 258466 h 265092"/>
                <a:gd name="connsiteX7" fmla="*/ 0 w 837328"/>
                <a:gd name="connsiteY7" fmla="*/ 248158 h 265092"/>
                <a:gd name="connsiteX8" fmla="*/ 94953 w 837328"/>
                <a:gd name="connsiteY8" fmla="*/ 111318 h 265092"/>
                <a:gd name="connsiteX9" fmla="*/ 300522 w 837328"/>
                <a:gd name="connsiteY9" fmla="*/ 7327 h 265092"/>
                <a:gd name="connsiteX0" fmla="*/ 351524 w 888330"/>
                <a:gd name="connsiteY0" fmla="*/ 7327 h 525028"/>
                <a:gd name="connsiteX1" fmla="*/ 584269 w 888330"/>
                <a:gd name="connsiteY1" fmla="*/ 9000 h 525028"/>
                <a:gd name="connsiteX2" fmla="*/ 792045 w 888330"/>
                <a:gd name="connsiteY2" fmla="*/ 123586 h 525028"/>
                <a:gd name="connsiteX3" fmla="*/ 888330 w 888330"/>
                <a:gd name="connsiteY3" fmla="*/ 265092 h 525028"/>
                <a:gd name="connsiteX4" fmla="*/ 643827 w 888330"/>
                <a:gd name="connsiteY4" fmla="*/ 137563 h 525028"/>
                <a:gd name="connsiteX5" fmla="*/ 344002 w 888330"/>
                <a:gd name="connsiteY5" fmla="*/ 145520 h 525028"/>
                <a:gd name="connsiteX6" fmla="*/ 193766 w 888330"/>
                <a:gd name="connsiteY6" fmla="*/ 258466 h 525028"/>
                <a:gd name="connsiteX7" fmla="*/ 0 w 888330"/>
                <a:gd name="connsiteY7" fmla="*/ 525028 h 525028"/>
                <a:gd name="connsiteX8" fmla="*/ 145955 w 888330"/>
                <a:gd name="connsiteY8" fmla="*/ 111318 h 525028"/>
                <a:gd name="connsiteX9" fmla="*/ 351524 w 888330"/>
                <a:gd name="connsiteY9" fmla="*/ 7327 h 525028"/>
                <a:gd name="connsiteX0" fmla="*/ 364201 w 901007"/>
                <a:gd name="connsiteY0" fmla="*/ 7327 h 525028"/>
                <a:gd name="connsiteX1" fmla="*/ 596946 w 901007"/>
                <a:gd name="connsiteY1" fmla="*/ 9000 h 525028"/>
                <a:gd name="connsiteX2" fmla="*/ 804722 w 901007"/>
                <a:gd name="connsiteY2" fmla="*/ 123586 h 525028"/>
                <a:gd name="connsiteX3" fmla="*/ 901007 w 901007"/>
                <a:gd name="connsiteY3" fmla="*/ 265092 h 525028"/>
                <a:gd name="connsiteX4" fmla="*/ 656504 w 901007"/>
                <a:gd name="connsiteY4" fmla="*/ 137563 h 525028"/>
                <a:gd name="connsiteX5" fmla="*/ 356679 w 901007"/>
                <a:gd name="connsiteY5" fmla="*/ 145520 h 525028"/>
                <a:gd name="connsiteX6" fmla="*/ 206443 w 901007"/>
                <a:gd name="connsiteY6" fmla="*/ 258466 h 525028"/>
                <a:gd name="connsiteX7" fmla="*/ 12677 w 901007"/>
                <a:gd name="connsiteY7" fmla="*/ 525028 h 525028"/>
                <a:gd name="connsiteX8" fmla="*/ 158632 w 901007"/>
                <a:gd name="connsiteY8" fmla="*/ 111318 h 525028"/>
                <a:gd name="connsiteX9" fmla="*/ 364201 w 901007"/>
                <a:gd name="connsiteY9" fmla="*/ 7327 h 525028"/>
                <a:gd name="connsiteX0" fmla="*/ 343739 w 880545"/>
                <a:gd name="connsiteY0" fmla="*/ 7327 h 525028"/>
                <a:gd name="connsiteX1" fmla="*/ 576484 w 880545"/>
                <a:gd name="connsiteY1" fmla="*/ 9000 h 525028"/>
                <a:gd name="connsiteX2" fmla="*/ 784260 w 880545"/>
                <a:gd name="connsiteY2" fmla="*/ 123586 h 525028"/>
                <a:gd name="connsiteX3" fmla="*/ 880545 w 880545"/>
                <a:gd name="connsiteY3" fmla="*/ 265092 h 525028"/>
                <a:gd name="connsiteX4" fmla="*/ 636042 w 880545"/>
                <a:gd name="connsiteY4" fmla="*/ 137563 h 525028"/>
                <a:gd name="connsiteX5" fmla="*/ 336217 w 880545"/>
                <a:gd name="connsiteY5" fmla="*/ 145520 h 525028"/>
                <a:gd name="connsiteX6" fmla="*/ 185981 w 880545"/>
                <a:gd name="connsiteY6" fmla="*/ 258466 h 525028"/>
                <a:gd name="connsiteX7" fmla="*/ 14073 w 880545"/>
                <a:gd name="connsiteY7" fmla="*/ 525028 h 525028"/>
                <a:gd name="connsiteX8" fmla="*/ 138170 w 880545"/>
                <a:gd name="connsiteY8" fmla="*/ 111318 h 525028"/>
                <a:gd name="connsiteX9" fmla="*/ 343739 w 880545"/>
                <a:gd name="connsiteY9" fmla="*/ 7327 h 525028"/>
                <a:gd name="connsiteX0" fmla="*/ 354296 w 891102"/>
                <a:gd name="connsiteY0" fmla="*/ 7327 h 525028"/>
                <a:gd name="connsiteX1" fmla="*/ 587041 w 891102"/>
                <a:gd name="connsiteY1" fmla="*/ 9000 h 525028"/>
                <a:gd name="connsiteX2" fmla="*/ 794817 w 891102"/>
                <a:gd name="connsiteY2" fmla="*/ 123586 h 525028"/>
                <a:gd name="connsiteX3" fmla="*/ 891102 w 891102"/>
                <a:gd name="connsiteY3" fmla="*/ 265092 h 525028"/>
                <a:gd name="connsiteX4" fmla="*/ 646599 w 891102"/>
                <a:gd name="connsiteY4" fmla="*/ 137563 h 525028"/>
                <a:gd name="connsiteX5" fmla="*/ 346774 w 891102"/>
                <a:gd name="connsiteY5" fmla="*/ 145520 h 525028"/>
                <a:gd name="connsiteX6" fmla="*/ 196538 w 891102"/>
                <a:gd name="connsiteY6" fmla="*/ 258466 h 525028"/>
                <a:gd name="connsiteX7" fmla="*/ 24630 w 891102"/>
                <a:gd name="connsiteY7" fmla="*/ 525028 h 525028"/>
                <a:gd name="connsiteX8" fmla="*/ 148727 w 891102"/>
                <a:gd name="connsiteY8" fmla="*/ 111318 h 525028"/>
                <a:gd name="connsiteX9" fmla="*/ 354296 w 891102"/>
                <a:gd name="connsiteY9" fmla="*/ 7327 h 525028"/>
                <a:gd name="connsiteX0" fmla="*/ 354296 w 891102"/>
                <a:gd name="connsiteY0" fmla="*/ 7327 h 525028"/>
                <a:gd name="connsiteX1" fmla="*/ 587041 w 891102"/>
                <a:gd name="connsiteY1" fmla="*/ 9000 h 525028"/>
                <a:gd name="connsiteX2" fmla="*/ 794817 w 891102"/>
                <a:gd name="connsiteY2" fmla="*/ 123586 h 525028"/>
                <a:gd name="connsiteX3" fmla="*/ 891102 w 891102"/>
                <a:gd name="connsiteY3" fmla="*/ 265092 h 525028"/>
                <a:gd name="connsiteX4" fmla="*/ 646599 w 891102"/>
                <a:gd name="connsiteY4" fmla="*/ 137563 h 525028"/>
                <a:gd name="connsiteX5" fmla="*/ 346774 w 891102"/>
                <a:gd name="connsiteY5" fmla="*/ 145520 h 525028"/>
                <a:gd name="connsiteX6" fmla="*/ 196538 w 891102"/>
                <a:gd name="connsiteY6" fmla="*/ 258466 h 525028"/>
                <a:gd name="connsiteX7" fmla="*/ 24630 w 891102"/>
                <a:gd name="connsiteY7" fmla="*/ 525028 h 525028"/>
                <a:gd name="connsiteX8" fmla="*/ 148727 w 891102"/>
                <a:gd name="connsiteY8" fmla="*/ 111318 h 525028"/>
                <a:gd name="connsiteX9" fmla="*/ 354296 w 891102"/>
                <a:gd name="connsiteY9" fmla="*/ 7327 h 525028"/>
                <a:gd name="connsiteX0" fmla="*/ 354296 w 891102"/>
                <a:gd name="connsiteY0" fmla="*/ 7327 h 525028"/>
                <a:gd name="connsiteX1" fmla="*/ 587041 w 891102"/>
                <a:gd name="connsiteY1" fmla="*/ 9000 h 525028"/>
                <a:gd name="connsiteX2" fmla="*/ 794817 w 891102"/>
                <a:gd name="connsiteY2" fmla="*/ 123586 h 525028"/>
                <a:gd name="connsiteX3" fmla="*/ 891102 w 891102"/>
                <a:gd name="connsiteY3" fmla="*/ 265092 h 525028"/>
                <a:gd name="connsiteX4" fmla="*/ 646599 w 891102"/>
                <a:gd name="connsiteY4" fmla="*/ 137563 h 525028"/>
                <a:gd name="connsiteX5" fmla="*/ 379562 w 891102"/>
                <a:gd name="connsiteY5" fmla="*/ 156449 h 525028"/>
                <a:gd name="connsiteX6" fmla="*/ 196538 w 891102"/>
                <a:gd name="connsiteY6" fmla="*/ 258466 h 525028"/>
                <a:gd name="connsiteX7" fmla="*/ 24630 w 891102"/>
                <a:gd name="connsiteY7" fmla="*/ 525028 h 525028"/>
                <a:gd name="connsiteX8" fmla="*/ 148727 w 891102"/>
                <a:gd name="connsiteY8" fmla="*/ 111318 h 525028"/>
                <a:gd name="connsiteX9" fmla="*/ 354296 w 891102"/>
                <a:gd name="connsiteY9" fmla="*/ 7327 h 525028"/>
                <a:gd name="connsiteX0" fmla="*/ 354296 w 891102"/>
                <a:gd name="connsiteY0" fmla="*/ 7327 h 525028"/>
                <a:gd name="connsiteX1" fmla="*/ 587041 w 891102"/>
                <a:gd name="connsiteY1" fmla="*/ 9000 h 525028"/>
                <a:gd name="connsiteX2" fmla="*/ 794817 w 891102"/>
                <a:gd name="connsiteY2" fmla="*/ 123586 h 525028"/>
                <a:gd name="connsiteX3" fmla="*/ 891102 w 891102"/>
                <a:gd name="connsiteY3" fmla="*/ 265092 h 525028"/>
                <a:gd name="connsiteX4" fmla="*/ 646599 w 891102"/>
                <a:gd name="connsiteY4" fmla="*/ 137563 h 525028"/>
                <a:gd name="connsiteX5" fmla="*/ 379562 w 891102"/>
                <a:gd name="connsiteY5" fmla="*/ 156449 h 525028"/>
                <a:gd name="connsiteX6" fmla="*/ 196538 w 891102"/>
                <a:gd name="connsiteY6" fmla="*/ 258466 h 525028"/>
                <a:gd name="connsiteX7" fmla="*/ 24630 w 891102"/>
                <a:gd name="connsiteY7" fmla="*/ 525028 h 525028"/>
                <a:gd name="connsiteX8" fmla="*/ 148727 w 891102"/>
                <a:gd name="connsiteY8" fmla="*/ 111318 h 525028"/>
                <a:gd name="connsiteX9" fmla="*/ 354296 w 891102"/>
                <a:gd name="connsiteY9" fmla="*/ 7327 h 525028"/>
                <a:gd name="connsiteX0" fmla="*/ 354296 w 891102"/>
                <a:gd name="connsiteY0" fmla="*/ 7327 h 525028"/>
                <a:gd name="connsiteX1" fmla="*/ 587041 w 891102"/>
                <a:gd name="connsiteY1" fmla="*/ 9000 h 525028"/>
                <a:gd name="connsiteX2" fmla="*/ 794817 w 891102"/>
                <a:gd name="connsiteY2" fmla="*/ 123586 h 525028"/>
                <a:gd name="connsiteX3" fmla="*/ 891102 w 891102"/>
                <a:gd name="connsiteY3" fmla="*/ 265092 h 525028"/>
                <a:gd name="connsiteX4" fmla="*/ 646599 w 891102"/>
                <a:gd name="connsiteY4" fmla="*/ 137563 h 525028"/>
                <a:gd name="connsiteX5" fmla="*/ 379562 w 891102"/>
                <a:gd name="connsiteY5" fmla="*/ 156449 h 525028"/>
                <a:gd name="connsiteX6" fmla="*/ 174680 w 891102"/>
                <a:gd name="connsiteY6" fmla="*/ 243894 h 525028"/>
                <a:gd name="connsiteX7" fmla="*/ 24630 w 891102"/>
                <a:gd name="connsiteY7" fmla="*/ 525028 h 525028"/>
                <a:gd name="connsiteX8" fmla="*/ 148727 w 891102"/>
                <a:gd name="connsiteY8" fmla="*/ 111318 h 525028"/>
                <a:gd name="connsiteX9" fmla="*/ 354296 w 891102"/>
                <a:gd name="connsiteY9" fmla="*/ 7327 h 525028"/>
                <a:gd name="connsiteX0" fmla="*/ 354296 w 891102"/>
                <a:gd name="connsiteY0" fmla="*/ 7327 h 525028"/>
                <a:gd name="connsiteX1" fmla="*/ 587041 w 891102"/>
                <a:gd name="connsiteY1" fmla="*/ 9000 h 525028"/>
                <a:gd name="connsiteX2" fmla="*/ 794817 w 891102"/>
                <a:gd name="connsiteY2" fmla="*/ 123586 h 525028"/>
                <a:gd name="connsiteX3" fmla="*/ 891102 w 891102"/>
                <a:gd name="connsiteY3" fmla="*/ 265092 h 525028"/>
                <a:gd name="connsiteX4" fmla="*/ 686672 w 891102"/>
                <a:gd name="connsiteY4" fmla="*/ 337929 h 525028"/>
                <a:gd name="connsiteX5" fmla="*/ 379562 w 891102"/>
                <a:gd name="connsiteY5" fmla="*/ 156449 h 525028"/>
                <a:gd name="connsiteX6" fmla="*/ 174680 w 891102"/>
                <a:gd name="connsiteY6" fmla="*/ 243894 h 525028"/>
                <a:gd name="connsiteX7" fmla="*/ 24630 w 891102"/>
                <a:gd name="connsiteY7" fmla="*/ 525028 h 525028"/>
                <a:gd name="connsiteX8" fmla="*/ 148727 w 891102"/>
                <a:gd name="connsiteY8" fmla="*/ 111318 h 525028"/>
                <a:gd name="connsiteX9" fmla="*/ 354296 w 891102"/>
                <a:gd name="connsiteY9" fmla="*/ 7327 h 525028"/>
                <a:gd name="connsiteX0" fmla="*/ 354296 w 942105"/>
                <a:gd name="connsiteY0" fmla="*/ 7327 h 525028"/>
                <a:gd name="connsiteX1" fmla="*/ 587041 w 942105"/>
                <a:gd name="connsiteY1" fmla="*/ 9000 h 525028"/>
                <a:gd name="connsiteX2" fmla="*/ 794817 w 942105"/>
                <a:gd name="connsiteY2" fmla="*/ 123586 h 525028"/>
                <a:gd name="connsiteX3" fmla="*/ 942105 w 942105"/>
                <a:gd name="connsiteY3" fmla="*/ 512818 h 525028"/>
                <a:gd name="connsiteX4" fmla="*/ 686672 w 942105"/>
                <a:gd name="connsiteY4" fmla="*/ 337929 h 525028"/>
                <a:gd name="connsiteX5" fmla="*/ 379562 w 942105"/>
                <a:gd name="connsiteY5" fmla="*/ 156449 h 525028"/>
                <a:gd name="connsiteX6" fmla="*/ 174680 w 942105"/>
                <a:gd name="connsiteY6" fmla="*/ 243894 h 525028"/>
                <a:gd name="connsiteX7" fmla="*/ 24630 w 942105"/>
                <a:gd name="connsiteY7" fmla="*/ 525028 h 525028"/>
                <a:gd name="connsiteX8" fmla="*/ 148727 w 942105"/>
                <a:gd name="connsiteY8" fmla="*/ 111318 h 525028"/>
                <a:gd name="connsiteX9" fmla="*/ 354296 w 942105"/>
                <a:gd name="connsiteY9" fmla="*/ 7327 h 525028"/>
                <a:gd name="connsiteX0" fmla="*/ 354296 w 942105"/>
                <a:gd name="connsiteY0" fmla="*/ 7327 h 525028"/>
                <a:gd name="connsiteX1" fmla="*/ 587041 w 942105"/>
                <a:gd name="connsiteY1" fmla="*/ 9000 h 525028"/>
                <a:gd name="connsiteX2" fmla="*/ 794817 w 942105"/>
                <a:gd name="connsiteY2" fmla="*/ 123586 h 525028"/>
                <a:gd name="connsiteX3" fmla="*/ 942105 w 942105"/>
                <a:gd name="connsiteY3" fmla="*/ 512818 h 525028"/>
                <a:gd name="connsiteX4" fmla="*/ 693958 w 942105"/>
                <a:gd name="connsiteY4" fmla="*/ 410790 h 525028"/>
                <a:gd name="connsiteX5" fmla="*/ 379562 w 942105"/>
                <a:gd name="connsiteY5" fmla="*/ 156449 h 525028"/>
                <a:gd name="connsiteX6" fmla="*/ 174680 w 942105"/>
                <a:gd name="connsiteY6" fmla="*/ 243894 h 525028"/>
                <a:gd name="connsiteX7" fmla="*/ 24630 w 942105"/>
                <a:gd name="connsiteY7" fmla="*/ 525028 h 525028"/>
                <a:gd name="connsiteX8" fmla="*/ 148727 w 942105"/>
                <a:gd name="connsiteY8" fmla="*/ 111318 h 525028"/>
                <a:gd name="connsiteX9" fmla="*/ 354296 w 942105"/>
                <a:gd name="connsiteY9" fmla="*/ 7327 h 525028"/>
                <a:gd name="connsiteX0" fmla="*/ 354296 w 916604"/>
                <a:gd name="connsiteY0" fmla="*/ 7327 h 582035"/>
                <a:gd name="connsiteX1" fmla="*/ 587041 w 916604"/>
                <a:gd name="connsiteY1" fmla="*/ 9000 h 582035"/>
                <a:gd name="connsiteX2" fmla="*/ 794817 w 916604"/>
                <a:gd name="connsiteY2" fmla="*/ 123586 h 582035"/>
                <a:gd name="connsiteX3" fmla="*/ 916604 w 916604"/>
                <a:gd name="connsiteY3" fmla="*/ 582035 h 582035"/>
                <a:gd name="connsiteX4" fmla="*/ 693958 w 916604"/>
                <a:gd name="connsiteY4" fmla="*/ 410790 h 582035"/>
                <a:gd name="connsiteX5" fmla="*/ 379562 w 916604"/>
                <a:gd name="connsiteY5" fmla="*/ 156449 h 582035"/>
                <a:gd name="connsiteX6" fmla="*/ 174680 w 916604"/>
                <a:gd name="connsiteY6" fmla="*/ 243894 h 582035"/>
                <a:gd name="connsiteX7" fmla="*/ 24630 w 916604"/>
                <a:gd name="connsiteY7" fmla="*/ 525028 h 582035"/>
                <a:gd name="connsiteX8" fmla="*/ 148727 w 916604"/>
                <a:gd name="connsiteY8" fmla="*/ 111318 h 582035"/>
                <a:gd name="connsiteX9" fmla="*/ 354296 w 916604"/>
                <a:gd name="connsiteY9" fmla="*/ 7327 h 582035"/>
                <a:gd name="connsiteX0" fmla="*/ 354296 w 916604"/>
                <a:gd name="connsiteY0" fmla="*/ 7327 h 582035"/>
                <a:gd name="connsiteX1" fmla="*/ 587041 w 916604"/>
                <a:gd name="connsiteY1" fmla="*/ 9000 h 582035"/>
                <a:gd name="connsiteX2" fmla="*/ 867677 w 916604"/>
                <a:gd name="connsiteY2" fmla="*/ 170945 h 582035"/>
                <a:gd name="connsiteX3" fmla="*/ 916604 w 916604"/>
                <a:gd name="connsiteY3" fmla="*/ 582035 h 582035"/>
                <a:gd name="connsiteX4" fmla="*/ 693958 w 916604"/>
                <a:gd name="connsiteY4" fmla="*/ 410790 h 582035"/>
                <a:gd name="connsiteX5" fmla="*/ 379562 w 916604"/>
                <a:gd name="connsiteY5" fmla="*/ 156449 h 582035"/>
                <a:gd name="connsiteX6" fmla="*/ 174680 w 916604"/>
                <a:gd name="connsiteY6" fmla="*/ 243894 h 582035"/>
                <a:gd name="connsiteX7" fmla="*/ 24630 w 916604"/>
                <a:gd name="connsiteY7" fmla="*/ 525028 h 582035"/>
                <a:gd name="connsiteX8" fmla="*/ 148727 w 916604"/>
                <a:gd name="connsiteY8" fmla="*/ 111318 h 582035"/>
                <a:gd name="connsiteX9" fmla="*/ 354296 w 916604"/>
                <a:gd name="connsiteY9" fmla="*/ 7327 h 582035"/>
                <a:gd name="connsiteX0" fmla="*/ 354296 w 927397"/>
                <a:gd name="connsiteY0" fmla="*/ 7327 h 582035"/>
                <a:gd name="connsiteX1" fmla="*/ 587041 w 927397"/>
                <a:gd name="connsiteY1" fmla="*/ 9000 h 582035"/>
                <a:gd name="connsiteX2" fmla="*/ 867677 w 927397"/>
                <a:gd name="connsiteY2" fmla="*/ 170945 h 582035"/>
                <a:gd name="connsiteX3" fmla="*/ 916604 w 927397"/>
                <a:gd name="connsiteY3" fmla="*/ 582035 h 582035"/>
                <a:gd name="connsiteX4" fmla="*/ 693958 w 927397"/>
                <a:gd name="connsiteY4" fmla="*/ 410790 h 582035"/>
                <a:gd name="connsiteX5" fmla="*/ 379562 w 927397"/>
                <a:gd name="connsiteY5" fmla="*/ 156449 h 582035"/>
                <a:gd name="connsiteX6" fmla="*/ 174680 w 927397"/>
                <a:gd name="connsiteY6" fmla="*/ 243894 h 582035"/>
                <a:gd name="connsiteX7" fmla="*/ 24630 w 927397"/>
                <a:gd name="connsiteY7" fmla="*/ 525028 h 582035"/>
                <a:gd name="connsiteX8" fmla="*/ 148727 w 927397"/>
                <a:gd name="connsiteY8" fmla="*/ 111318 h 582035"/>
                <a:gd name="connsiteX9" fmla="*/ 354296 w 927397"/>
                <a:gd name="connsiteY9" fmla="*/ 7327 h 582035"/>
                <a:gd name="connsiteX0" fmla="*/ 354296 w 927397"/>
                <a:gd name="connsiteY0" fmla="*/ 7327 h 640324"/>
                <a:gd name="connsiteX1" fmla="*/ 587041 w 927397"/>
                <a:gd name="connsiteY1" fmla="*/ 9000 h 640324"/>
                <a:gd name="connsiteX2" fmla="*/ 867677 w 927397"/>
                <a:gd name="connsiteY2" fmla="*/ 170945 h 640324"/>
                <a:gd name="connsiteX3" fmla="*/ 916604 w 927397"/>
                <a:gd name="connsiteY3" fmla="*/ 640324 h 640324"/>
                <a:gd name="connsiteX4" fmla="*/ 693958 w 927397"/>
                <a:gd name="connsiteY4" fmla="*/ 410790 h 640324"/>
                <a:gd name="connsiteX5" fmla="*/ 379562 w 927397"/>
                <a:gd name="connsiteY5" fmla="*/ 156449 h 640324"/>
                <a:gd name="connsiteX6" fmla="*/ 174680 w 927397"/>
                <a:gd name="connsiteY6" fmla="*/ 243894 h 640324"/>
                <a:gd name="connsiteX7" fmla="*/ 24630 w 927397"/>
                <a:gd name="connsiteY7" fmla="*/ 525028 h 640324"/>
                <a:gd name="connsiteX8" fmla="*/ 148727 w 927397"/>
                <a:gd name="connsiteY8" fmla="*/ 111318 h 640324"/>
                <a:gd name="connsiteX9" fmla="*/ 354296 w 927397"/>
                <a:gd name="connsiteY9" fmla="*/ 7327 h 640324"/>
                <a:gd name="connsiteX0" fmla="*/ 354296 w 939281"/>
                <a:gd name="connsiteY0" fmla="*/ 7327 h 640324"/>
                <a:gd name="connsiteX1" fmla="*/ 587041 w 939281"/>
                <a:gd name="connsiteY1" fmla="*/ 9000 h 640324"/>
                <a:gd name="connsiteX2" fmla="*/ 867677 w 939281"/>
                <a:gd name="connsiteY2" fmla="*/ 170945 h 640324"/>
                <a:gd name="connsiteX3" fmla="*/ 916604 w 939281"/>
                <a:gd name="connsiteY3" fmla="*/ 640324 h 640324"/>
                <a:gd name="connsiteX4" fmla="*/ 693958 w 939281"/>
                <a:gd name="connsiteY4" fmla="*/ 410790 h 640324"/>
                <a:gd name="connsiteX5" fmla="*/ 379562 w 939281"/>
                <a:gd name="connsiteY5" fmla="*/ 156449 h 640324"/>
                <a:gd name="connsiteX6" fmla="*/ 174680 w 939281"/>
                <a:gd name="connsiteY6" fmla="*/ 243894 h 640324"/>
                <a:gd name="connsiteX7" fmla="*/ 24630 w 939281"/>
                <a:gd name="connsiteY7" fmla="*/ 525028 h 640324"/>
                <a:gd name="connsiteX8" fmla="*/ 148727 w 939281"/>
                <a:gd name="connsiteY8" fmla="*/ 111318 h 640324"/>
                <a:gd name="connsiteX9" fmla="*/ 354296 w 939281"/>
                <a:gd name="connsiteY9" fmla="*/ 7327 h 640324"/>
                <a:gd name="connsiteX0" fmla="*/ 354296 w 939281"/>
                <a:gd name="connsiteY0" fmla="*/ 7327 h 640324"/>
                <a:gd name="connsiteX1" fmla="*/ 587041 w 939281"/>
                <a:gd name="connsiteY1" fmla="*/ 9000 h 640324"/>
                <a:gd name="connsiteX2" fmla="*/ 867677 w 939281"/>
                <a:gd name="connsiteY2" fmla="*/ 170945 h 640324"/>
                <a:gd name="connsiteX3" fmla="*/ 916604 w 939281"/>
                <a:gd name="connsiteY3" fmla="*/ 640324 h 640324"/>
                <a:gd name="connsiteX4" fmla="*/ 770462 w 939281"/>
                <a:gd name="connsiteY4" fmla="*/ 363431 h 640324"/>
                <a:gd name="connsiteX5" fmla="*/ 379562 w 939281"/>
                <a:gd name="connsiteY5" fmla="*/ 156449 h 640324"/>
                <a:gd name="connsiteX6" fmla="*/ 174680 w 939281"/>
                <a:gd name="connsiteY6" fmla="*/ 243894 h 640324"/>
                <a:gd name="connsiteX7" fmla="*/ 24630 w 939281"/>
                <a:gd name="connsiteY7" fmla="*/ 525028 h 640324"/>
                <a:gd name="connsiteX8" fmla="*/ 148727 w 939281"/>
                <a:gd name="connsiteY8" fmla="*/ 111318 h 640324"/>
                <a:gd name="connsiteX9" fmla="*/ 354296 w 939281"/>
                <a:gd name="connsiteY9" fmla="*/ 7327 h 640324"/>
                <a:gd name="connsiteX0" fmla="*/ 354296 w 939281"/>
                <a:gd name="connsiteY0" fmla="*/ 7327 h 640324"/>
                <a:gd name="connsiteX1" fmla="*/ 587041 w 939281"/>
                <a:gd name="connsiteY1" fmla="*/ 9000 h 640324"/>
                <a:gd name="connsiteX2" fmla="*/ 867677 w 939281"/>
                <a:gd name="connsiteY2" fmla="*/ 170945 h 640324"/>
                <a:gd name="connsiteX3" fmla="*/ 916604 w 939281"/>
                <a:gd name="connsiteY3" fmla="*/ 640324 h 640324"/>
                <a:gd name="connsiteX4" fmla="*/ 770462 w 939281"/>
                <a:gd name="connsiteY4" fmla="*/ 363431 h 640324"/>
                <a:gd name="connsiteX5" fmla="*/ 379562 w 939281"/>
                <a:gd name="connsiteY5" fmla="*/ 156449 h 640324"/>
                <a:gd name="connsiteX6" fmla="*/ 174680 w 939281"/>
                <a:gd name="connsiteY6" fmla="*/ 243894 h 640324"/>
                <a:gd name="connsiteX7" fmla="*/ 24630 w 939281"/>
                <a:gd name="connsiteY7" fmla="*/ 525028 h 640324"/>
                <a:gd name="connsiteX8" fmla="*/ 148727 w 939281"/>
                <a:gd name="connsiteY8" fmla="*/ 111318 h 640324"/>
                <a:gd name="connsiteX9" fmla="*/ 354296 w 939281"/>
                <a:gd name="connsiteY9" fmla="*/ 7327 h 640324"/>
                <a:gd name="connsiteX0" fmla="*/ 341250 w 926235"/>
                <a:gd name="connsiteY0" fmla="*/ 7327 h 663463"/>
                <a:gd name="connsiteX1" fmla="*/ 573995 w 926235"/>
                <a:gd name="connsiteY1" fmla="*/ 9000 h 663463"/>
                <a:gd name="connsiteX2" fmla="*/ 854631 w 926235"/>
                <a:gd name="connsiteY2" fmla="*/ 170945 h 663463"/>
                <a:gd name="connsiteX3" fmla="*/ 903558 w 926235"/>
                <a:gd name="connsiteY3" fmla="*/ 640324 h 663463"/>
                <a:gd name="connsiteX4" fmla="*/ 757416 w 926235"/>
                <a:gd name="connsiteY4" fmla="*/ 363431 h 663463"/>
                <a:gd name="connsiteX5" fmla="*/ 366516 w 926235"/>
                <a:gd name="connsiteY5" fmla="*/ 156449 h 663463"/>
                <a:gd name="connsiteX6" fmla="*/ 161634 w 926235"/>
                <a:gd name="connsiteY6" fmla="*/ 243894 h 663463"/>
                <a:gd name="connsiteX7" fmla="*/ 26156 w 926235"/>
                <a:gd name="connsiteY7" fmla="*/ 663463 h 663463"/>
                <a:gd name="connsiteX8" fmla="*/ 135681 w 926235"/>
                <a:gd name="connsiteY8" fmla="*/ 111318 h 663463"/>
                <a:gd name="connsiteX9" fmla="*/ 341250 w 926235"/>
                <a:gd name="connsiteY9" fmla="*/ 7327 h 663463"/>
                <a:gd name="connsiteX0" fmla="*/ 366463 w 951448"/>
                <a:gd name="connsiteY0" fmla="*/ 7327 h 663463"/>
                <a:gd name="connsiteX1" fmla="*/ 599208 w 951448"/>
                <a:gd name="connsiteY1" fmla="*/ 9000 h 663463"/>
                <a:gd name="connsiteX2" fmla="*/ 879844 w 951448"/>
                <a:gd name="connsiteY2" fmla="*/ 170945 h 663463"/>
                <a:gd name="connsiteX3" fmla="*/ 928771 w 951448"/>
                <a:gd name="connsiteY3" fmla="*/ 640324 h 663463"/>
                <a:gd name="connsiteX4" fmla="*/ 782629 w 951448"/>
                <a:gd name="connsiteY4" fmla="*/ 363431 h 663463"/>
                <a:gd name="connsiteX5" fmla="*/ 391729 w 951448"/>
                <a:gd name="connsiteY5" fmla="*/ 156449 h 663463"/>
                <a:gd name="connsiteX6" fmla="*/ 186847 w 951448"/>
                <a:gd name="connsiteY6" fmla="*/ 243894 h 663463"/>
                <a:gd name="connsiteX7" fmla="*/ 51369 w 951448"/>
                <a:gd name="connsiteY7" fmla="*/ 663463 h 663463"/>
                <a:gd name="connsiteX8" fmla="*/ 160894 w 951448"/>
                <a:gd name="connsiteY8" fmla="*/ 111318 h 663463"/>
                <a:gd name="connsiteX9" fmla="*/ 366463 w 951448"/>
                <a:gd name="connsiteY9" fmla="*/ 7327 h 663463"/>
                <a:gd name="connsiteX0" fmla="*/ 382383 w 967368"/>
                <a:gd name="connsiteY0" fmla="*/ 7327 h 663463"/>
                <a:gd name="connsiteX1" fmla="*/ 615128 w 967368"/>
                <a:gd name="connsiteY1" fmla="*/ 9000 h 663463"/>
                <a:gd name="connsiteX2" fmla="*/ 895764 w 967368"/>
                <a:gd name="connsiteY2" fmla="*/ 170945 h 663463"/>
                <a:gd name="connsiteX3" fmla="*/ 944691 w 967368"/>
                <a:gd name="connsiteY3" fmla="*/ 640324 h 663463"/>
                <a:gd name="connsiteX4" fmla="*/ 798549 w 967368"/>
                <a:gd name="connsiteY4" fmla="*/ 363431 h 663463"/>
                <a:gd name="connsiteX5" fmla="*/ 407649 w 967368"/>
                <a:gd name="connsiteY5" fmla="*/ 156449 h 663463"/>
                <a:gd name="connsiteX6" fmla="*/ 202767 w 967368"/>
                <a:gd name="connsiteY6" fmla="*/ 243894 h 663463"/>
                <a:gd name="connsiteX7" fmla="*/ 67289 w 967368"/>
                <a:gd name="connsiteY7" fmla="*/ 663463 h 663463"/>
                <a:gd name="connsiteX8" fmla="*/ 176814 w 967368"/>
                <a:gd name="connsiteY8" fmla="*/ 111318 h 663463"/>
                <a:gd name="connsiteX9" fmla="*/ 382383 w 967368"/>
                <a:gd name="connsiteY9" fmla="*/ 7327 h 663463"/>
                <a:gd name="connsiteX0" fmla="*/ 383255 w 968240"/>
                <a:gd name="connsiteY0" fmla="*/ 7327 h 663463"/>
                <a:gd name="connsiteX1" fmla="*/ 616000 w 968240"/>
                <a:gd name="connsiteY1" fmla="*/ 9000 h 663463"/>
                <a:gd name="connsiteX2" fmla="*/ 896636 w 968240"/>
                <a:gd name="connsiteY2" fmla="*/ 170945 h 663463"/>
                <a:gd name="connsiteX3" fmla="*/ 945563 w 968240"/>
                <a:gd name="connsiteY3" fmla="*/ 640324 h 663463"/>
                <a:gd name="connsiteX4" fmla="*/ 799421 w 968240"/>
                <a:gd name="connsiteY4" fmla="*/ 363431 h 663463"/>
                <a:gd name="connsiteX5" fmla="*/ 408521 w 968240"/>
                <a:gd name="connsiteY5" fmla="*/ 156449 h 663463"/>
                <a:gd name="connsiteX6" fmla="*/ 203639 w 968240"/>
                <a:gd name="connsiteY6" fmla="*/ 243894 h 663463"/>
                <a:gd name="connsiteX7" fmla="*/ 68161 w 968240"/>
                <a:gd name="connsiteY7" fmla="*/ 663463 h 663463"/>
                <a:gd name="connsiteX8" fmla="*/ 174043 w 968240"/>
                <a:gd name="connsiteY8" fmla="*/ 82173 h 663463"/>
                <a:gd name="connsiteX9" fmla="*/ 383255 w 968240"/>
                <a:gd name="connsiteY9" fmla="*/ 7327 h 663463"/>
                <a:gd name="connsiteX0" fmla="*/ 390541 w 968240"/>
                <a:gd name="connsiteY0" fmla="*/ 3702 h 670767"/>
                <a:gd name="connsiteX1" fmla="*/ 616000 w 968240"/>
                <a:gd name="connsiteY1" fmla="*/ 16304 h 670767"/>
                <a:gd name="connsiteX2" fmla="*/ 896636 w 968240"/>
                <a:gd name="connsiteY2" fmla="*/ 178249 h 670767"/>
                <a:gd name="connsiteX3" fmla="*/ 945563 w 968240"/>
                <a:gd name="connsiteY3" fmla="*/ 647628 h 670767"/>
                <a:gd name="connsiteX4" fmla="*/ 799421 w 968240"/>
                <a:gd name="connsiteY4" fmla="*/ 370735 h 670767"/>
                <a:gd name="connsiteX5" fmla="*/ 408521 w 968240"/>
                <a:gd name="connsiteY5" fmla="*/ 163753 h 670767"/>
                <a:gd name="connsiteX6" fmla="*/ 203639 w 968240"/>
                <a:gd name="connsiteY6" fmla="*/ 251198 h 670767"/>
                <a:gd name="connsiteX7" fmla="*/ 68161 w 968240"/>
                <a:gd name="connsiteY7" fmla="*/ 670767 h 670767"/>
                <a:gd name="connsiteX8" fmla="*/ 174043 w 968240"/>
                <a:gd name="connsiteY8" fmla="*/ 89477 h 670767"/>
                <a:gd name="connsiteX9" fmla="*/ 390541 w 968240"/>
                <a:gd name="connsiteY9" fmla="*/ 3702 h 670767"/>
                <a:gd name="connsiteX0" fmla="*/ 390541 w 968240"/>
                <a:gd name="connsiteY0" fmla="*/ 3702 h 670767"/>
                <a:gd name="connsiteX1" fmla="*/ 674289 w 968240"/>
                <a:gd name="connsiteY1" fmla="*/ 16304 h 670767"/>
                <a:gd name="connsiteX2" fmla="*/ 896636 w 968240"/>
                <a:gd name="connsiteY2" fmla="*/ 178249 h 670767"/>
                <a:gd name="connsiteX3" fmla="*/ 945563 w 968240"/>
                <a:gd name="connsiteY3" fmla="*/ 647628 h 670767"/>
                <a:gd name="connsiteX4" fmla="*/ 799421 w 968240"/>
                <a:gd name="connsiteY4" fmla="*/ 370735 h 670767"/>
                <a:gd name="connsiteX5" fmla="*/ 408521 w 968240"/>
                <a:gd name="connsiteY5" fmla="*/ 163753 h 670767"/>
                <a:gd name="connsiteX6" fmla="*/ 203639 w 968240"/>
                <a:gd name="connsiteY6" fmla="*/ 251198 h 670767"/>
                <a:gd name="connsiteX7" fmla="*/ 68161 w 968240"/>
                <a:gd name="connsiteY7" fmla="*/ 670767 h 670767"/>
                <a:gd name="connsiteX8" fmla="*/ 174043 w 968240"/>
                <a:gd name="connsiteY8" fmla="*/ 89477 h 670767"/>
                <a:gd name="connsiteX9" fmla="*/ 390541 w 968240"/>
                <a:gd name="connsiteY9" fmla="*/ 3702 h 670767"/>
                <a:gd name="connsiteX0" fmla="*/ 390541 w 968240"/>
                <a:gd name="connsiteY0" fmla="*/ 12891 h 679956"/>
                <a:gd name="connsiteX1" fmla="*/ 674289 w 968240"/>
                <a:gd name="connsiteY1" fmla="*/ 25493 h 679956"/>
                <a:gd name="connsiteX2" fmla="*/ 896636 w 968240"/>
                <a:gd name="connsiteY2" fmla="*/ 187438 h 679956"/>
                <a:gd name="connsiteX3" fmla="*/ 945563 w 968240"/>
                <a:gd name="connsiteY3" fmla="*/ 656817 h 679956"/>
                <a:gd name="connsiteX4" fmla="*/ 799421 w 968240"/>
                <a:gd name="connsiteY4" fmla="*/ 379924 h 679956"/>
                <a:gd name="connsiteX5" fmla="*/ 408521 w 968240"/>
                <a:gd name="connsiteY5" fmla="*/ 172942 h 679956"/>
                <a:gd name="connsiteX6" fmla="*/ 203639 w 968240"/>
                <a:gd name="connsiteY6" fmla="*/ 260387 h 679956"/>
                <a:gd name="connsiteX7" fmla="*/ 68161 w 968240"/>
                <a:gd name="connsiteY7" fmla="*/ 679956 h 679956"/>
                <a:gd name="connsiteX8" fmla="*/ 174043 w 968240"/>
                <a:gd name="connsiteY8" fmla="*/ 98666 h 679956"/>
                <a:gd name="connsiteX9" fmla="*/ 390541 w 968240"/>
                <a:gd name="connsiteY9" fmla="*/ 12891 h 679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8240" h="679956">
                  <a:moveTo>
                    <a:pt x="390541" y="12891"/>
                  </a:moveTo>
                  <a:cubicBezTo>
                    <a:pt x="480218" y="3773"/>
                    <a:pt x="536230" y="-16304"/>
                    <a:pt x="674289" y="25493"/>
                  </a:cubicBezTo>
                  <a:cubicBezTo>
                    <a:pt x="767739" y="66914"/>
                    <a:pt x="815281" y="121827"/>
                    <a:pt x="896636" y="187438"/>
                  </a:cubicBezTo>
                  <a:cubicBezTo>
                    <a:pt x="1029900" y="345121"/>
                    <a:pt x="934082" y="504524"/>
                    <a:pt x="945563" y="656817"/>
                  </a:cubicBezTo>
                  <a:lnTo>
                    <a:pt x="799421" y="379924"/>
                  </a:lnTo>
                  <a:cubicBezTo>
                    <a:pt x="627955" y="483561"/>
                    <a:pt x="458334" y="175408"/>
                    <a:pt x="408521" y="172942"/>
                  </a:cubicBezTo>
                  <a:cubicBezTo>
                    <a:pt x="274919" y="185048"/>
                    <a:pt x="271328" y="240161"/>
                    <a:pt x="203639" y="260387"/>
                  </a:cubicBezTo>
                  <a:cubicBezTo>
                    <a:pt x="146336" y="349241"/>
                    <a:pt x="114535" y="525528"/>
                    <a:pt x="68161" y="679956"/>
                  </a:cubicBezTo>
                  <a:cubicBezTo>
                    <a:pt x="-83563" y="383091"/>
                    <a:pt x="47674" y="126064"/>
                    <a:pt x="174043" y="98666"/>
                  </a:cubicBezTo>
                  <a:cubicBezTo>
                    <a:pt x="268212" y="29478"/>
                    <a:pt x="286978" y="46568"/>
                    <a:pt x="390541" y="12891"/>
                  </a:cubicBezTo>
                  <a:close/>
                </a:path>
              </a:pathLst>
            </a:custGeom>
            <a:solidFill>
              <a:srgbClr val="D16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0" name="Arc 49"/>
          <p:cNvSpPr/>
          <p:nvPr/>
        </p:nvSpPr>
        <p:spPr>
          <a:xfrm rot="7507021">
            <a:off x="7735229" y="5307471"/>
            <a:ext cx="166260" cy="204391"/>
          </a:xfrm>
          <a:prstGeom prst="arc">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53" name="Arc 52"/>
          <p:cNvSpPr/>
          <p:nvPr/>
        </p:nvSpPr>
        <p:spPr>
          <a:xfrm rot="7507021">
            <a:off x="10669914" y="5307472"/>
            <a:ext cx="166260" cy="204391"/>
          </a:xfrm>
          <a:prstGeom prst="arc">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1026" name="Picture 2" descr="Afficher l'image d'origin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269345" y="348700"/>
            <a:ext cx="833068" cy="12508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fficher l'image d'origin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309066" y="322229"/>
            <a:ext cx="850295" cy="127732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sable Software Desig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78700" y="348700"/>
            <a:ext cx="883993" cy="1250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66097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200" dirty="0"/>
              <a:t>Identifier les besoins : </a:t>
            </a:r>
            <a:r>
              <a:rPr lang="fr-FR" sz="3200" dirty="0" err="1"/>
              <a:t>do-goals</a:t>
            </a:r>
            <a:r>
              <a:rPr lang="fr-FR" sz="3200" dirty="0"/>
              <a:t> vs </a:t>
            </a:r>
            <a:r>
              <a:rPr lang="fr-FR" sz="3200" dirty="0" err="1"/>
              <a:t>be</a:t>
            </a:r>
            <a:r>
              <a:rPr lang="fr-FR" sz="3200" dirty="0"/>
              <a:t>-goals</a:t>
            </a:r>
          </a:p>
        </p:txBody>
      </p:sp>
      <p:sp>
        <p:nvSpPr>
          <p:cNvPr id="8" name="Espace réservé du pied de page 3"/>
          <p:cNvSpPr>
            <a:spLocks noGrp="1"/>
          </p:cNvSpPr>
          <p:nvPr>
            <p:ph type="ftr" sz="quarter" idx="11"/>
          </p:nvPr>
        </p:nvSpPr>
        <p:spPr>
          <a:xfrm>
            <a:off x="9965932" y="6416653"/>
            <a:ext cx="2140271" cy="365125"/>
          </a:xfrm>
        </p:spPr>
        <p:txBody>
          <a:bodyPr/>
          <a:lstStyle/>
          <a:p>
            <a:pPr algn="r"/>
            <a:r>
              <a:rPr lang="en-US" dirty="0"/>
              <a:t>@</a:t>
            </a:r>
            <a:r>
              <a:rPr lang="en-US" dirty="0" err="1"/>
              <a:t>johan_alps</a:t>
            </a:r>
            <a:r>
              <a:rPr lang="en-US" dirty="0"/>
              <a:t> </a:t>
            </a:r>
          </a:p>
          <a:p>
            <a:pPr algn="r"/>
            <a:r>
              <a:rPr lang="en-US" dirty="0"/>
              <a:t>@</a:t>
            </a:r>
            <a:r>
              <a:rPr lang="en-US" dirty="0" err="1"/>
              <a:t>Margauxlergo</a:t>
            </a:r>
            <a:endParaRPr lang="en-US" dirty="0"/>
          </a:p>
        </p:txBody>
      </p:sp>
      <p:pic>
        <p:nvPicPr>
          <p:cNvPr id="9" name="Image 8" descr="File:Twitter bird logo 2012.svg - Wikipedia, the free encyclopedia"/>
          <p:cNvPicPr>
            <a:picLocks noChangeAspect="1"/>
          </p:cNvPicPr>
          <p:nvPr/>
        </p:nvPicPr>
        <p:blipFill>
          <a:blip r:embed="rId3"/>
          <a:stretch>
            <a:fillRect/>
          </a:stretch>
        </p:blipFill>
        <p:spPr>
          <a:xfrm>
            <a:off x="10670876" y="6491533"/>
            <a:ext cx="307362" cy="249868"/>
          </a:xfrm>
          <a:prstGeom prst="rect">
            <a:avLst/>
          </a:prstGeom>
        </p:spPr>
      </p:pic>
      <p:sp>
        <p:nvSpPr>
          <p:cNvPr id="12" name="ZoneTexte 11"/>
          <p:cNvSpPr txBox="1"/>
          <p:nvPr/>
        </p:nvSpPr>
        <p:spPr>
          <a:xfrm>
            <a:off x="934948" y="2056020"/>
            <a:ext cx="10674849" cy="369332"/>
          </a:xfrm>
          <a:prstGeom prst="rect">
            <a:avLst/>
          </a:prstGeom>
          <a:noFill/>
        </p:spPr>
        <p:txBody>
          <a:bodyPr wrap="square" rtlCol="0">
            <a:spAutoFit/>
          </a:bodyPr>
          <a:lstStyle/>
          <a:p>
            <a:r>
              <a:rPr lang="fr-FR" dirty="0" err="1"/>
              <a:t>Hassenzahl</a:t>
            </a:r>
            <a:r>
              <a:rPr lang="fr-FR" dirty="0"/>
              <a:t>, 2003 : les gens perçoivent les produits interactifs selon deux dimensions : </a:t>
            </a:r>
          </a:p>
        </p:txBody>
      </p:sp>
      <p:sp>
        <p:nvSpPr>
          <p:cNvPr id="4" name="Rectangle : coins arrondis 3"/>
          <p:cNvSpPr/>
          <p:nvPr/>
        </p:nvSpPr>
        <p:spPr>
          <a:xfrm>
            <a:off x="1479479" y="2958957"/>
            <a:ext cx="2753474" cy="9760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Qualités pragmatiques</a:t>
            </a:r>
          </a:p>
        </p:txBody>
      </p:sp>
      <p:sp>
        <p:nvSpPr>
          <p:cNvPr id="10" name="Rectangle : coins arrondis 9"/>
          <p:cNvSpPr/>
          <p:nvPr/>
        </p:nvSpPr>
        <p:spPr>
          <a:xfrm>
            <a:off x="1479479" y="4191608"/>
            <a:ext cx="2753474" cy="9760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Qualités hédoniques</a:t>
            </a:r>
          </a:p>
        </p:txBody>
      </p:sp>
      <p:sp>
        <p:nvSpPr>
          <p:cNvPr id="13" name="ZoneTexte 12"/>
          <p:cNvSpPr txBox="1"/>
          <p:nvPr/>
        </p:nvSpPr>
        <p:spPr>
          <a:xfrm>
            <a:off x="4401498" y="2969036"/>
            <a:ext cx="5435030" cy="615553"/>
          </a:xfrm>
          <a:prstGeom prst="rect">
            <a:avLst/>
          </a:prstGeom>
          <a:noFill/>
        </p:spPr>
        <p:txBody>
          <a:bodyPr wrap="square" rtlCol="0">
            <a:spAutoFit/>
          </a:bodyPr>
          <a:lstStyle/>
          <a:p>
            <a:r>
              <a:rPr lang="fr-FR" dirty="0"/>
              <a:t>Capacité à soutenir l’accomplissement de « </a:t>
            </a:r>
            <a:r>
              <a:rPr lang="fr-FR" dirty="0" err="1"/>
              <a:t>do-goals</a:t>
            </a:r>
            <a:r>
              <a:rPr lang="fr-FR" dirty="0"/>
              <a:t> »</a:t>
            </a:r>
          </a:p>
          <a:p>
            <a:r>
              <a:rPr lang="fr-FR" sz="1600" dirty="0"/>
              <a:t>Exemples de </a:t>
            </a:r>
            <a:r>
              <a:rPr lang="fr-FR" sz="1600" dirty="0" err="1"/>
              <a:t>do-goals</a:t>
            </a:r>
            <a:r>
              <a:rPr lang="fr-FR" sz="1600" dirty="0"/>
              <a:t> : passer un appel, acheter un livre…</a:t>
            </a:r>
          </a:p>
        </p:txBody>
      </p:sp>
      <p:sp>
        <p:nvSpPr>
          <p:cNvPr id="14" name="ZoneTexte 13"/>
          <p:cNvSpPr txBox="1"/>
          <p:nvPr/>
        </p:nvSpPr>
        <p:spPr>
          <a:xfrm>
            <a:off x="4401498" y="4200092"/>
            <a:ext cx="5435030" cy="1138773"/>
          </a:xfrm>
          <a:prstGeom prst="rect">
            <a:avLst/>
          </a:prstGeom>
          <a:noFill/>
        </p:spPr>
        <p:txBody>
          <a:bodyPr wrap="square" rtlCol="0">
            <a:spAutoFit/>
          </a:bodyPr>
          <a:lstStyle/>
          <a:p>
            <a:r>
              <a:rPr lang="fr-FR" dirty="0"/>
              <a:t>Capacité à soutenir l’accomplissement de « </a:t>
            </a:r>
            <a:r>
              <a:rPr lang="fr-FR" dirty="0" err="1"/>
              <a:t>be</a:t>
            </a:r>
            <a:r>
              <a:rPr lang="fr-FR" dirty="0"/>
              <a:t>-goals »</a:t>
            </a:r>
          </a:p>
          <a:p>
            <a:r>
              <a:rPr lang="fr-FR" sz="1600" dirty="0"/>
              <a:t>Exemples de </a:t>
            </a:r>
            <a:r>
              <a:rPr lang="fr-FR" sz="1600" dirty="0" err="1"/>
              <a:t>be</a:t>
            </a:r>
            <a:r>
              <a:rPr lang="fr-FR" sz="1600" dirty="0"/>
              <a:t>-goals : être compétent, être en relation avec les autres, être autonome…</a:t>
            </a:r>
          </a:p>
          <a:p>
            <a:endParaRPr lang="fr-FR" dirty="0"/>
          </a:p>
        </p:txBody>
      </p:sp>
      <p:sp>
        <p:nvSpPr>
          <p:cNvPr id="15" name="ZoneTexte 14"/>
          <p:cNvSpPr txBox="1"/>
          <p:nvPr/>
        </p:nvSpPr>
        <p:spPr>
          <a:xfrm>
            <a:off x="3097904" y="5554593"/>
            <a:ext cx="8370991" cy="369332"/>
          </a:xfrm>
          <a:prstGeom prst="rect">
            <a:avLst/>
          </a:prstGeom>
          <a:noFill/>
        </p:spPr>
        <p:txBody>
          <a:bodyPr wrap="square" rtlCol="0">
            <a:spAutoFit/>
          </a:bodyPr>
          <a:lstStyle/>
          <a:p>
            <a:r>
              <a:rPr lang="fr-FR" dirty="0"/>
              <a:t>La satisfaction des besoins psychologiques est au cœur de l’UX</a:t>
            </a:r>
          </a:p>
        </p:txBody>
      </p:sp>
      <p:sp>
        <p:nvSpPr>
          <p:cNvPr id="5" name="Flèche : courbe vers la droite 4"/>
          <p:cNvSpPr/>
          <p:nvPr/>
        </p:nvSpPr>
        <p:spPr>
          <a:xfrm rot="19388913">
            <a:off x="2319552" y="5345010"/>
            <a:ext cx="492023" cy="7463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 name="Rectangle 5"/>
          <p:cNvSpPr/>
          <p:nvPr/>
        </p:nvSpPr>
        <p:spPr>
          <a:xfrm>
            <a:off x="59434" y="6375310"/>
            <a:ext cx="7892764" cy="461665"/>
          </a:xfrm>
          <a:prstGeom prst="rect">
            <a:avLst/>
          </a:prstGeom>
        </p:spPr>
        <p:txBody>
          <a:bodyPr wrap="square">
            <a:spAutoFit/>
          </a:bodyPr>
          <a:lstStyle/>
          <a:p>
            <a:r>
              <a:rPr lang="en-US" sz="1200" i="1" dirty="0" err="1">
                <a:solidFill>
                  <a:schemeClr val="bg1"/>
                </a:solidFill>
              </a:rPr>
              <a:t>Hassenzahl</a:t>
            </a:r>
            <a:r>
              <a:rPr lang="en-US" sz="1200" i="1" dirty="0">
                <a:solidFill>
                  <a:schemeClr val="bg1"/>
                </a:solidFill>
              </a:rPr>
              <a:t>, M. (2003). The thing and I: understanding the relationship between user and product. In </a:t>
            </a:r>
            <a:r>
              <a:rPr lang="en-US" sz="1200" i="1" dirty="0" err="1">
                <a:solidFill>
                  <a:schemeClr val="bg1"/>
                </a:solidFill>
              </a:rPr>
              <a:t>M.Blythe</a:t>
            </a:r>
            <a:r>
              <a:rPr lang="en-US" sz="1200" i="1" dirty="0">
                <a:solidFill>
                  <a:schemeClr val="bg1"/>
                </a:solidFill>
              </a:rPr>
              <a:t>, C. </a:t>
            </a:r>
            <a:r>
              <a:rPr lang="en-US" sz="1200" i="1" dirty="0" err="1">
                <a:solidFill>
                  <a:schemeClr val="bg1"/>
                </a:solidFill>
              </a:rPr>
              <a:t>Overbeeke</a:t>
            </a:r>
            <a:r>
              <a:rPr lang="en-US" sz="1200" i="1" dirty="0">
                <a:solidFill>
                  <a:schemeClr val="bg1"/>
                </a:solidFill>
              </a:rPr>
              <a:t>, A. F. Monk, &amp; P. C. Wright (Eds.), </a:t>
            </a:r>
            <a:r>
              <a:rPr lang="en-US" sz="1200" i="1" dirty="0" err="1">
                <a:solidFill>
                  <a:schemeClr val="bg1"/>
                </a:solidFill>
              </a:rPr>
              <a:t>Funology</a:t>
            </a:r>
            <a:r>
              <a:rPr lang="en-US" sz="1200" i="1" dirty="0">
                <a:solidFill>
                  <a:schemeClr val="bg1"/>
                </a:solidFill>
              </a:rPr>
              <a:t>: From Usability to Enjoyment (pp. 31-42). Dordrecht: Kluwer Academic Publishers.</a:t>
            </a:r>
            <a:endParaRPr lang="fr-FR" sz="1200" i="1" dirty="0">
              <a:solidFill>
                <a:schemeClr val="bg1"/>
              </a:solidFill>
            </a:endParaRPr>
          </a:p>
        </p:txBody>
      </p:sp>
      <p:sp>
        <p:nvSpPr>
          <p:cNvPr id="16" name="Espace réservé du numéro de diapositive 5"/>
          <p:cNvSpPr>
            <a:spLocks noGrp="1"/>
          </p:cNvSpPr>
          <p:nvPr>
            <p:ph type="sldNum" sz="quarter" idx="12"/>
          </p:nvPr>
        </p:nvSpPr>
        <p:spPr>
          <a:xfrm>
            <a:off x="9164734" y="6433904"/>
            <a:ext cx="1312025" cy="365125"/>
          </a:xfrm>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1025600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TDD et utilisabilité?</a:t>
            </a:r>
          </a:p>
        </p:txBody>
      </p:sp>
      <p:pic>
        <p:nvPicPr>
          <p:cNvPr id="6" name="Image 5"/>
          <p:cNvPicPr>
            <a:picLocks noChangeAspect="1"/>
          </p:cNvPicPr>
          <p:nvPr/>
        </p:nvPicPr>
        <p:blipFill>
          <a:blip r:embed="rId2"/>
          <a:stretch>
            <a:fillRect/>
          </a:stretch>
        </p:blipFill>
        <p:spPr>
          <a:xfrm>
            <a:off x="993488" y="1757104"/>
            <a:ext cx="7921600" cy="2073231"/>
          </a:xfrm>
          <a:prstGeom prst="rect">
            <a:avLst/>
          </a:prstGeom>
        </p:spPr>
      </p:pic>
      <p:pic>
        <p:nvPicPr>
          <p:cNvPr id="7" name="Image 6"/>
          <p:cNvPicPr>
            <a:picLocks noChangeAspect="1"/>
          </p:cNvPicPr>
          <p:nvPr/>
        </p:nvPicPr>
        <p:blipFill>
          <a:blip r:embed="rId3"/>
          <a:stretch>
            <a:fillRect/>
          </a:stretch>
        </p:blipFill>
        <p:spPr>
          <a:xfrm>
            <a:off x="1003731" y="3754192"/>
            <a:ext cx="8582922" cy="2698927"/>
          </a:xfrm>
          <a:prstGeom prst="rect">
            <a:avLst/>
          </a:prstGeom>
        </p:spPr>
      </p:pic>
      <p:pic>
        <p:nvPicPr>
          <p:cNvPr id="8" name="Image 7" descr="File:Twitter bird logo 2012.svg - Wikipedia, the free encyclopedia"/>
          <p:cNvPicPr>
            <a:picLocks noChangeAspect="1"/>
          </p:cNvPicPr>
          <p:nvPr/>
        </p:nvPicPr>
        <p:blipFill>
          <a:blip r:embed="rId4"/>
          <a:stretch>
            <a:fillRect/>
          </a:stretch>
        </p:blipFill>
        <p:spPr>
          <a:xfrm>
            <a:off x="10670876" y="6491533"/>
            <a:ext cx="307362" cy="249868"/>
          </a:xfrm>
          <a:prstGeom prst="rect">
            <a:avLst/>
          </a:prstGeom>
        </p:spPr>
      </p:pic>
      <p:sp>
        <p:nvSpPr>
          <p:cNvPr id="9" name="Espace réservé du pied de page 3"/>
          <p:cNvSpPr>
            <a:spLocks noGrp="1"/>
          </p:cNvSpPr>
          <p:nvPr>
            <p:ph type="ftr" sz="quarter" idx="11"/>
          </p:nvPr>
        </p:nvSpPr>
        <p:spPr>
          <a:xfrm>
            <a:off x="10457792" y="6416653"/>
            <a:ext cx="1648411" cy="365125"/>
          </a:xfrm>
        </p:spPr>
        <p:txBody>
          <a:bodyPr/>
          <a:lstStyle/>
          <a:p>
            <a:pPr algn="r"/>
            <a:r>
              <a:rPr lang="en-US" dirty="0"/>
              <a:t>@</a:t>
            </a:r>
            <a:r>
              <a:rPr lang="en-US" dirty="0" err="1"/>
              <a:t>johan_alps</a:t>
            </a:r>
            <a:r>
              <a:rPr lang="en-US" dirty="0"/>
              <a:t> </a:t>
            </a:r>
          </a:p>
          <a:p>
            <a:pPr algn="r"/>
            <a:r>
              <a:rPr lang="en-US" dirty="0"/>
              <a:t>@</a:t>
            </a:r>
            <a:r>
              <a:rPr lang="en-US" dirty="0" err="1"/>
              <a:t>Margauxlergo</a:t>
            </a:r>
            <a:endParaRPr lang="en-US" dirty="0"/>
          </a:p>
        </p:txBody>
      </p:sp>
      <p:sp>
        <p:nvSpPr>
          <p:cNvPr id="10" name="Espace réservé du numéro de diapositive 5"/>
          <p:cNvSpPr>
            <a:spLocks noGrp="1"/>
          </p:cNvSpPr>
          <p:nvPr>
            <p:ph type="sldNum" sz="quarter" idx="12"/>
          </p:nvPr>
        </p:nvSpPr>
        <p:spPr>
          <a:xfrm>
            <a:off x="9164734" y="6433904"/>
            <a:ext cx="1312025" cy="365125"/>
          </a:xfrm>
        </p:spPr>
        <p:txBody>
          <a:bodyPr/>
          <a:lstStyle/>
          <a:p>
            <a:fld id="{6D22F896-40B5-4ADD-8801-0D06FADFA095}" type="slidenum">
              <a:rPr lang="en-US" smtClean="0"/>
              <a:t>50</a:t>
            </a:fld>
            <a:endParaRPr lang="en-US" dirty="0"/>
          </a:p>
        </p:txBody>
      </p:sp>
    </p:spTree>
    <p:extLst>
      <p:ext uri="{BB962C8B-B14F-4D97-AF65-F5344CB8AC3E}">
        <p14:creationId xmlns:p14="http://schemas.microsoft.com/office/powerpoint/2010/main" val="18869200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1097280" y="1181528"/>
            <a:ext cx="10058400" cy="555832"/>
          </a:xfrm>
        </p:spPr>
        <p:txBody>
          <a:bodyPr>
            <a:normAutofit/>
          </a:bodyPr>
          <a:lstStyle/>
          <a:p>
            <a:r>
              <a:rPr lang="fr-FR" sz="3200" dirty="0"/>
              <a:t>Qualité des messages d’erreur</a:t>
            </a:r>
          </a:p>
        </p:txBody>
      </p:sp>
      <p:sp>
        <p:nvSpPr>
          <p:cNvPr id="8" name="Espace réservé du pied de page 3"/>
          <p:cNvSpPr>
            <a:spLocks noGrp="1"/>
          </p:cNvSpPr>
          <p:nvPr>
            <p:ph type="ftr" sz="quarter" idx="11"/>
          </p:nvPr>
        </p:nvSpPr>
        <p:spPr>
          <a:xfrm>
            <a:off x="7283400" y="6416653"/>
            <a:ext cx="4822804" cy="365125"/>
          </a:xfrm>
        </p:spPr>
        <p:txBody>
          <a:bodyPr/>
          <a:lstStyle/>
          <a:p>
            <a:pPr algn="r"/>
            <a:r>
              <a:rPr lang="en-US" dirty="0"/>
              <a:t>@</a:t>
            </a:r>
            <a:r>
              <a:rPr lang="en-US" dirty="0" err="1"/>
              <a:t>johan_alps</a:t>
            </a:r>
            <a:r>
              <a:rPr lang="en-US" dirty="0"/>
              <a:t> </a:t>
            </a:r>
          </a:p>
          <a:p>
            <a:pPr algn="r"/>
            <a:r>
              <a:rPr lang="en-US" dirty="0"/>
              <a:t>@</a:t>
            </a:r>
            <a:r>
              <a:rPr lang="en-US" dirty="0" err="1"/>
              <a:t>Margauxlergo</a:t>
            </a:r>
            <a:endParaRPr lang="en-US" dirty="0"/>
          </a:p>
        </p:txBody>
      </p:sp>
      <p:pic>
        <p:nvPicPr>
          <p:cNvPr id="9" name="Image 8" descr="File:Twitter bird logo 2012.svg - Wikipedia, the free encyclopedia"/>
          <p:cNvPicPr>
            <a:picLocks noChangeAspect="1"/>
          </p:cNvPicPr>
          <p:nvPr/>
        </p:nvPicPr>
        <p:blipFill>
          <a:blip r:embed="rId3"/>
          <a:stretch>
            <a:fillRect/>
          </a:stretch>
        </p:blipFill>
        <p:spPr>
          <a:xfrm>
            <a:off x="10670876" y="6491533"/>
            <a:ext cx="307362" cy="249868"/>
          </a:xfrm>
          <a:prstGeom prst="rect">
            <a:avLst/>
          </a:prstGeom>
        </p:spPr>
      </p:pic>
      <p:sp>
        <p:nvSpPr>
          <p:cNvPr id="4" name="ZoneTexte 3"/>
          <p:cNvSpPr txBox="1"/>
          <p:nvPr/>
        </p:nvSpPr>
        <p:spPr>
          <a:xfrm>
            <a:off x="1243172" y="1859622"/>
            <a:ext cx="9427703" cy="369332"/>
          </a:xfrm>
          <a:prstGeom prst="rect">
            <a:avLst/>
          </a:prstGeom>
          <a:noFill/>
        </p:spPr>
        <p:txBody>
          <a:bodyPr wrap="square" rtlCol="0">
            <a:spAutoFit/>
          </a:bodyPr>
          <a:lstStyle/>
          <a:p>
            <a:r>
              <a:rPr lang="fr-FR" dirty="0"/>
              <a:t>Informations pertinentes et compréhensibles sur la nature de l’erreur et les actions à entreprendre </a:t>
            </a:r>
          </a:p>
        </p:txBody>
      </p:sp>
      <p:sp>
        <p:nvSpPr>
          <p:cNvPr id="12" name="Ellipse 11"/>
          <p:cNvSpPr/>
          <p:nvPr/>
        </p:nvSpPr>
        <p:spPr>
          <a:xfrm>
            <a:off x="10670875" y="287676"/>
            <a:ext cx="1123858" cy="1017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Code</a:t>
            </a:r>
          </a:p>
        </p:txBody>
      </p:sp>
      <p:pic>
        <p:nvPicPr>
          <p:cNvPr id="10" name="Image 9" descr="Screenshot 2016-11-08 14.12.3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3443" y="2696350"/>
            <a:ext cx="10264735" cy="2220345"/>
          </a:xfrm>
          <a:prstGeom prst="rect">
            <a:avLst/>
          </a:prstGeom>
        </p:spPr>
      </p:pic>
      <p:sp>
        <p:nvSpPr>
          <p:cNvPr id="11" name="Rectangle : coins arrondis 17"/>
          <p:cNvSpPr/>
          <p:nvPr/>
        </p:nvSpPr>
        <p:spPr>
          <a:xfrm>
            <a:off x="670927" y="2336423"/>
            <a:ext cx="10863783" cy="281724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p:cNvSpPr txBox="1"/>
          <p:nvPr/>
        </p:nvSpPr>
        <p:spPr>
          <a:xfrm>
            <a:off x="1982877" y="319749"/>
            <a:ext cx="2054865" cy="400110"/>
          </a:xfrm>
          <a:prstGeom prst="rect">
            <a:avLst/>
          </a:prstGeom>
          <a:noFill/>
        </p:spPr>
        <p:txBody>
          <a:bodyPr wrap="square" rtlCol="0">
            <a:spAutoFit/>
          </a:bodyPr>
          <a:lstStyle/>
          <a:p>
            <a:r>
              <a:rPr lang="fr-FR" sz="2000" spc="-50" dirty="0">
                <a:solidFill>
                  <a:schemeClr val="tx1">
                    <a:lumMod val="75000"/>
                    <a:lumOff val="25000"/>
                  </a:schemeClr>
                </a:solidFill>
                <a:latin typeface="+mj-lt"/>
                <a:ea typeface="+mj-ea"/>
                <a:cs typeface="+mj-cs"/>
                <a:sym typeface="Wingdings" panose="05000000000000000000" pitchFamily="2" charset="2"/>
              </a:rPr>
              <a:t> Contrôle</a:t>
            </a:r>
            <a:endParaRPr lang="fr-FR" sz="2000" spc="-50" dirty="0">
              <a:solidFill>
                <a:schemeClr val="tx1">
                  <a:lumMod val="75000"/>
                  <a:lumOff val="25000"/>
                </a:schemeClr>
              </a:solidFill>
              <a:latin typeface="+mj-lt"/>
              <a:ea typeface="+mj-ea"/>
              <a:cs typeface="+mj-cs"/>
            </a:endParaRPr>
          </a:p>
        </p:txBody>
      </p:sp>
      <p:grpSp>
        <p:nvGrpSpPr>
          <p:cNvPr id="14" name="Groupe 13"/>
          <p:cNvGrpSpPr/>
          <p:nvPr/>
        </p:nvGrpSpPr>
        <p:grpSpPr>
          <a:xfrm>
            <a:off x="149086" y="26779"/>
            <a:ext cx="1731166" cy="964744"/>
            <a:chOff x="214134" y="34121"/>
            <a:chExt cx="1600200" cy="1021941"/>
          </a:xfrm>
        </p:grpSpPr>
        <p:pic>
          <p:nvPicPr>
            <p:cNvPr id="15" name="Image 14" descr="Screenshot 2016-03-23 17.21.4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134" y="34121"/>
              <a:ext cx="1600200" cy="1021941"/>
            </a:xfrm>
            <a:prstGeom prst="rect">
              <a:avLst/>
            </a:prstGeom>
          </p:spPr>
        </p:pic>
        <p:sp>
          <p:nvSpPr>
            <p:cNvPr id="16" name="Rectangle : coins arrondis 15"/>
            <p:cNvSpPr/>
            <p:nvPr/>
          </p:nvSpPr>
          <p:spPr>
            <a:xfrm>
              <a:off x="1187033" y="512105"/>
              <a:ext cx="491544" cy="2561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7" name="Espace réservé du numéro de diapositive 5"/>
          <p:cNvSpPr>
            <a:spLocks noGrp="1"/>
          </p:cNvSpPr>
          <p:nvPr>
            <p:ph type="sldNum" sz="quarter" idx="12"/>
          </p:nvPr>
        </p:nvSpPr>
        <p:spPr>
          <a:xfrm>
            <a:off x="9164734" y="6433904"/>
            <a:ext cx="1312025" cy="365125"/>
          </a:xfrm>
        </p:spPr>
        <p:txBody>
          <a:bodyPr/>
          <a:lstStyle/>
          <a:p>
            <a:fld id="{6D22F896-40B5-4ADD-8801-0D06FADFA095}" type="slidenum">
              <a:rPr lang="en-US" smtClean="0"/>
              <a:t>51</a:t>
            </a:fld>
            <a:endParaRPr lang="en-US" dirty="0"/>
          </a:p>
        </p:txBody>
      </p:sp>
    </p:spTree>
    <p:extLst>
      <p:ext uri="{BB962C8B-B14F-4D97-AF65-F5344CB8AC3E}">
        <p14:creationId xmlns:p14="http://schemas.microsoft.com/office/powerpoint/2010/main" val="3967124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1097280" y="1181528"/>
            <a:ext cx="10058400" cy="555832"/>
          </a:xfrm>
        </p:spPr>
        <p:txBody>
          <a:bodyPr>
            <a:normAutofit/>
          </a:bodyPr>
          <a:lstStyle/>
          <a:p>
            <a:r>
              <a:rPr lang="fr-FR" sz="3200" dirty="0"/>
              <a:t>Protection contre les erreurs</a:t>
            </a:r>
          </a:p>
        </p:txBody>
      </p:sp>
      <p:sp>
        <p:nvSpPr>
          <p:cNvPr id="8" name="Espace réservé du pied de page 3"/>
          <p:cNvSpPr>
            <a:spLocks noGrp="1"/>
          </p:cNvSpPr>
          <p:nvPr>
            <p:ph type="ftr" sz="quarter" idx="11"/>
          </p:nvPr>
        </p:nvSpPr>
        <p:spPr>
          <a:xfrm>
            <a:off x="7283400" y="6416653"/>
            <a:ext cx="4822804" cy="365125"/>
          </a:xfrm>
        </p:spPr>
        <p:txBody>
          <a:bodyPr/>
          <a:lstStyle/>
          <a:p>
            <a:pPr algn="r"/>
            <a:r>
              <a:rPr lang="en-US" dirty="0"/>
              <a:t>@</a:t>
            </a:r>
            <a:r>
              <a:rPr lang="en-US" dirty="0" err="1"/>
              <a:t>johan_alps</a:t>
            </a:r>
            <a:r>
              <a:rPr lang="en-US" dirty="0"/>
              <a:t> </a:t>
            </a:r>
          </a:p>
          <a:p>
            <a:pPr algn="r"/>
            <a:r>
              <a:rPr lang="en-US" dirty="0"/>
              <a:t>@</a:t>
            </a:r>
            <a:r>
              <a:rPr lang="en-US" dirty="0" err="1"/>
              <a:t>Margauxlergo</a:t>
            </a:r>
            <a:endParaRPr lang="en-US" dirty="0"/>
          </a:p>
        </p:txBody>
      </p:sp>
      <p:pic>
        <p:nvPicPr>
          <p:cNvPr id="9" name="Image 8" descr="File:Twitter bird logo 2012.svg - Wikipedia, the free encyclopedia"/>
          <p:cNvPicPr>
            <a:picLocks noChangeAspect="1"/>
          </p:cNvPicPr>
          <p:nvPr/>
        </p:nvPicPr>
        <p:blipFill>
          <a:blip r:embed="rId3"/>
          <a:stretch>
            <a:fillRect/>
          </a:stretch>
        </p:blipFill>
        <p:spPr>
          <a:xfrm>
            <a:off x="10670876" y="6491533"/>
            <a:ext cx="307362" cy="249868"/>
          </a:xfrm>
          <a:prstGeom prst="rect">
            <a:avLst/>
          </a:prstGeom>
        </p:spPr>
      </p:pic>
      <p:sp>
        <p:nvSpPr>
          <p:cNvPr id="4" name="ZoneTexte 3"/>
          <p:cNvSpPr txBox="1"/>
          <p:nvPr/>
        </p:nvSpPr>
        <p:spPr>
          <a:xfrm>
            <a:off x="1243172" y="1859622"/>
            <a:ext cx="9427703" cy="369332"/>
          </a:xfrm>
          <a:prstGeom prst="rect">
            <a:avLst/>
          </a:prstGeom>
          <a:noFill/>
        </p:spPr>
        <p:txBody>
          <a:bodyPr wrap="square" rtlCol="0">
            <a:spAutoFit/>
          </a:bodyPr>
          <a:lstStyle/>
          <a:p>
            <a:r>
              <a:rPr lang="fr-FR" dirty="0"/>
              <a:t>Moyens pour corriger les erreurs</a:t>
            </a:r>
          </a:p>
        </p:txBody>
      </p:sp>
      <p:sp>
        <p:nvSpPr>
          <p:cNvPr id="12" name="Ellipse 11"/>
          <p:cNvSpPr/>
          <p:nvPr/>
        </p:nvSpPr>
        <p:spPr>
          <a:xfrm>
            <a:off x="10670875" y="287676"/>
            <a:ext cx="1123858" cy="1017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Code</a:t>
            </a:r>
          </a:p>
        </p:txBody>
      </p:sp>
      <p:pic>
        <p:nvPicPr>
          <p:cNvPr id="13" name="Image 12" descr="Screenshot 2016-11-07 22.44.1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149" y="2593744"/>
            <a:ext cx="9449772" cy="692855"/>
          </a:xfrm>
          <a:prstGeom prst="rect">
            <a:avLst/>
          </a:prstGeom>
        </p:spPr>
      </p:pic>
      <p:pic>
        <p:nvPicPr>
          <p:cNvPr id="14" name="Image 13" descr="Screenshot 2016-11-07 22.44.07.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509" y="3934752"/>
            <a:ext cx="11123518" cy="873248"/>
          </a:xfrm>
          <a:prstGeom prst="rect">
            <a:avLst/>
          </a:prstGeom>
        </p:spPr>
      </p:pic>
      <p:pic>
        <p:nvPicPr>
          <p:cNvPr id="17" name="Image 16" descr="Screenshot 2016-11-07 22.43.58.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8396" y="4633378"/>
            <a:ext cx="8131321" cy="1278378"/>
          </a:xfrm>
          <a:prstGeom prst="rect">
            <a:avLst/>
          </a:prstGeom>
        </p:spPr>
      </p:pic>
      <p:sp>
        <p:nvSpPr>
          <p:cNvPr id="7" name="Rectangle : coins arrondis 6"/>
          <p:cNvSpPr/>
          <p:nvPr/>
        </p:nvSpPr>
        <p:spPr>
          <a:xfrm>
            <a:off x="484092" y="2450551"/>
            <a:ext cx="11177195" cy="113174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 coins arrondis 17"/>
          <p:cNvSpPr/>
          <p:nvPr/>
        </p:nvSpPr>
        <p:spPr>
          <a:xfrm>
            <a:off x="484092" y="4027128"/>
            <a:ext cx="11177195" cy="1884628"/>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p:cNvSpPr txBox="1"/>
          <p:nvPr/>
        </p:nvSpPr>
        <p:spPr>
          <a:xfrm>
            <a:off x="1982877" y="319749"/>
            <a:ext cx="2054865" cy="400110"/>
          </a:xfrm>
          <a:prstGeom prst="rect">
            <a:avLst/>
          </a:prstGeom>
          <a:noFill/>
        </p:spPr>
        <p:txBody>
          <a:bodyPr wrap="square" rtlCol="0">
            <a:spAutoFit/>
          </a:bodyPr>
          <a:lstStyle/>
          <a:p>
            <a:r>
              <a:rPr lang="fr-FR" sz="2000" spc="-50" dirty="0">
                <a:solidFill>
                  <a:schemeClr val="tx1">
                    <a:lumMod val="75000"/>
                    <a:lumOff val="25000"/>
                  </a:schemeClr>
                </a:solidFill>
                <a:latin typeface="+mj-lt"/>
                <a:ea typeface="+mj-ea"/>
                <a:cs typeface="+mj-cs"/>
                <a:sym typeface="Wingdings" panose="05000000000000000000" pitchFamily="2" charset="2"/>
              </a:rPr>
              <a:t> Contrôle</a:t>
            </a:r>
            <a:endParaRPr lang="fr-FR" sz="2000" spc="-50" dirty="0">
              <a:solidFill>
                <a:schemeClr val="tx1">
                  <a:lumMod val="75000"/>
                  <a:lumOff val="25000"/>
                </a:schemeClr>
              </a:solidFill>
              <a:latin typeface="+mj-lt"/>
              <a:ea typeface="+mj-ea"/>
              <a:cs typeface="+mj-cs"/>
            </a:endParaRPr>
          </a:p>
        </p:txBody>
      </p:sp>
      <p:grpSp>
        <p:nvGrpSpPr>
          <p:cNvPr id="16" name="Groupe 15"/>
          <p:cNvGrpSpPr/>
          <p:nvPr/>
        </p:nvGrpSpPr>
        <p:grpSpPr>
          <a:xfrm>
            <a:off x="149086" y="26779"/>
            <a:ext cx="1731166" cy="964744"/>
            <a:chOff x="214134" y="34121"/>
            <a:chExt cx="1600200" cy="1021941"/>
          </a:xfrm>
        </p:grpSpPr>
        <p:pic>
          <p:nvPicPr>
            <p:cNvPr id="19" name="Image 18" descr="Screenshot 2016-03-23 17.21.49.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4134" y="34121"/>
              <a:ext cx="1600200" cy="1021941"/>
            </a:xfrm>
            <a:prstGeom prst="rect">
              <a:avLst/>
            </a:prstGeom>
          </p:spPr>
        </p:pic>
        <p:sp>
          <p:nvSpPr>
            <p:cNvPr id="20" name="Rectangle : coins arrondis 19"/>
            <p:cNvSpPr/>
            <p:nvPr/>
          </p:nvSpPr>
          <p:spPr>
            <a:xfrm>
              <a:off x="1187033" y="512105"/>
              <a:ext cx="491544" cy="2561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 name="ZoneTexte 2"/>
          <p:cNvSpPr txBox="1"/>
          <p:nvPr/>
        </p:nvSpPr>
        <p:spPr>
          <a:xfrm rot="21052152">
            <a:off x="2412436" y="2449737"/>
            <a:ext cx="7122927" cy="923330"/>
          </a:xfrm>
          <a:prstGeom prst="rect">
            <a:avLst/>
          </a:prstGeom>
          <a:solidFill>
            <a:schemeClr val="bg1"/>
          </a:solidFill>
        </p:spPr>
        <p:txBody>
          <a:bodyPr wrap="square" rtlCol="0">
            <a:spAutoFit/>
          </a:bodyPr>
          <a:lstStyle/>
          <a:p>
            <a:r>
              <a:rPr lang="fr-FR" sz="5400" dirty="0"/>
              <a:t>Encapsuler primitives</a:t>
            </a:r>
          </a:p>
        </p:txBody>
      </p:sp>
      <p:sp>
        <p:nvSpPr>
          <p:cNvPr id="21" name="Espace réservé du numéro de diapositive 5"/>
          <p:cNvSpPr>
            <a:spLocks noGrp="1"/>
          </p:cNvSpPr>
          <p:nvPr>
            <p:ph type="sldNum" sz="quarter" idx="12"/>
          </p:nvPr>
        </p:nvSpPr>
        <p:spPr>
          <a:xfrm>
            <a:off x="9164734" y="6433904"/>
            <a:ext cx="1312025" cy="365125"/>
          </a:xfrm>
        </p:spPr>
        <p:txBody>
          <a:bodyPr/>
          <a:lstStyle/>
          <a:p>
            <a:fld id="{6D22F896-40B5-4ADD-8801-0D06FADFA095}" type="slidenum">
              <a:rPr lang="en-US" smtClean="0"/>
              <a:t>52</a:t>
            </a:fld>
            <a:endParaRPr lang="en-US" dirty="0"/>
          </a:p>
        </p:txBody>
      </p:sp>
    </p:spTree>
    <p:extLst>
      <p:ext uri="{BB962C8B-B14F-4D97-AF65-F5344CB8AC3E}">
        <p14:creationId xmlns:p14="http://schemas.microsoft.com/office/powerpoint/2010/main" val="28412989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1097280" y="1181528"/>
            <a:ext cx="10058400" cy="555832"/>
          </a:xfrm>
        </p:spPr>
        <p:txBody>
          <a:bodyPr>
            <a:normAutofit/>
          </a:bodyPr>
          <a:lstStyle/>
          <a:p>
            <a:r>
              <a:rPr lang="fr-FR" sz="3200" dirty="0"/>
              <a:t>Brièveté</a:t>
            </a:r>
          </a:p>
        </p:txBody>
      </p:sp>
      <p:sp>
        <p:nvSpPr>
          <p:cNvPr id="8" name="Espace réservé du pied de page 3"/>
          <p:cNvSpPr>
            <a:spLocks noGrp="1"/>
          </p:cNvSpPr>
          <p:nvPr>
            <p:ph type="ftr" sz="quarter" idx="11"/>
          </p:nvPr>
        </p:nvSpPr>
        <p:spPr>
          <a:xfrm>
            <a:off x="7283400" y="6416653"/>
            <a:ext cx="4822804" cy="365125"/>
          </a:xfrm>
        </p:spPr>
        <p:txBody>
          <a:bodyPr/>
          <a:lstStyle/>
          <a:p>
            <a:pPr algn="r"/>
            <a:r>
              <a:rPr lang="en-US" dirty="0"/>
              <a:t>@</a:t>
            </a:r>
            <a:r>
              <a:rPr lang="en-US" dirty="0" err="1"/>
              <a:t>johan_alps</a:t>
            </a:r>
            <a:r>
              <a:rPr lang="en-US" dirty="0"/>
              <a:t> </a:t>
            </a:r>
          </a:p>
          <a:p>
            <a:pPr algn="r"/>
            <a:r>
              <a:rPr lang="en-US" dirty="0"/>
              <a:t>@</a:t>
            </a:r>
            <a:r>
              <a:rPr lang="en-US" dirty="0" err="1"/>
              <a:t>Margauxlergo</a:t>
            </a:r>
            <a:endParaRPr lang="en-US" dirty="0"/>
          </a:p>
        </p:txBody>
      </p:sp>
      <p:pic>
        <p:nvPicPr>
          <p:cNvPr id="9" name="Image 8" descr="File:Twitter bird logo 2012.svg - Wikipedia, the free encyclopedia"/>
          <p:cNvPicPr>
            <a:picLocks noChangeAspect="1"/>
          </p:cNvPicPr>
          <p:nvPr/>
        </p:nvPicPr>
        <p:blipFill>
          <a:blip r:embed="rId3"/>
          <a:stretch>
            <a:fillRect/>
          </a:stretch>
        </p:blipFill>
        <p:spPr>
          <a:xfrm>
            <a:off x="10670876" y="6491533"/>
            <a:ext cx="307362" cy="249868"/>
          </a:xfrm>
          <a:prstGeom prst="rect">
            <a:avLst/>
          </a:prstGeom>
        </p:spPr>
      </p:pic>
      <p:sp>
        <p:nvSpPr>
          <p:cNvPr id="4" name="ZoneTexte 3"/>
          <p:cNvSpPr txBox="1"/>
          <p:nvPr/>
        </p:nvSpPr>
        <p:spPr>
          <a:xfrm>
            <a:off x="1243172" y="1859622"/>
            <a:ext cx="9427703" cy="369332"/>
          </a:xfrm>
          <a:prstGeom prst="rect">
            <a:avLst/>
          </a:prstGeom>
          <a:noFill/>
        </p:spPr>
        <p:txBody>
          <a:bodyPr wrap="square" rtlCol="0">
            <a:spAutoFit/>
          </a:bodyPr>
          <a:lstStyle/>
          <a:p>
            <a:r>
              <a:rPr lang="fr-FR" dirty="0"/>
              <a:t>Limiter le travail de lecture, la saisie et les étapes</a:t>
            </a:r>
          </a:p>
        </p:txBody>
      </p:sp>
      <p:pic>
        <p:nvPicPr>
          <p:cNvPr id="13314" name="Picture 2" descr="Black Htc Android Smartphone on Macbook Ai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1027" y="2354981"/>
            <a:ext cx="5343077" cy="3548043"/>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apple, digital, ha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220" y="2346586"/>
            <a:ext cx="5337656" cy="355643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e 6"/>
          <p:cNvGrpSpPr/>
          <p:nvPr/>
        </p:nvGrpSpPr>
        <p:grpSpPr>
          <a:xfrm>
            <a:off x="10515139" y="287676"/>
            <a:ext cx="1435329" cy="1056651"/>
            <a:chOff x="10515139" y="287676"/>
            <a:chExt cx="1435329" cy="1056651"/>
          </a:xfrm>
        </p:grpSpPr>
        <p:sp>
          <p:nvSpPr>
            <p:cNvPr id="6" name="Ellipse 5"/>
            <p:cNvSpPr/>
            <p:nvPr/>
          </p:nvSpPr>
          <p:spPr>
            <a:xfrm>
              <a:off x="10670875" y="287676"/>
              <a:ext cx="1123858" cy="1017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ZoneTexte 4"/>
            <p:cNvSpPr txBox="1"/>
            <p:nvPr/>
          </p:nvSpPr>
          <p:spPr>
            <a:xfrm>
              <a:off x="10515139" y="420997"/>
              <a:ext cx="1435329" cy="923330"/>
            </a:xfrm>
            <a:prstGeom prst="rect">
              <a:avLst/>
            </a:prstGeom>
            <a:noFill/>
          </p:spPr>
          <p:txBody>
            <a:bodyPr wrap="square" rtlCol="0">
              <a:spAutoFit/>
            </a:bodyPr>
            <a:lstStyle/>
            <a:p>
              <a:pPr algn="ctr"/>
              <a:r>
                <a:rPr lang="fr-FR" dirty="0">
                  <a:solidFill>
                    <a:schemeClr val="bg1"/>
                  </a:solidFill>
                </a:rPr>
                <a:t>Vie </a:t>
              </a:r>
            </a:p>
            <a:p>
              <a:pPr algn="ctr"/>
              <a:r>
                <a:rPr lang="fr-FR" dirty="0">
                  <a:solidFill>
                    <a:schemeClr val="bg1"/>
                  </a:solidFill>
                </a:rPr>
                <a:t>courante</a:t>
              </a:r>
            </a:p>
            <a:p>
              <a:endParaRPr lang="fr-FR" dirty="0"/>
            </a:p>
          </p:txBody>
        </p:sp>
      </p:grpSp>
      <p:sp>
        <p:nvSpPr>
          <p:cNvPr id="12" name="ZoneTexte 11"/>
          <p:cNvSpPr txBox="1"/>
          <p:nvPr/>
        </p:nvSpPr>
        <p:spPr>
          <a:xfrm>
            <a:off x="656220" y="5903024"/>
            <a:ext cx="5337655" cy="338554"/>
          </a:xfrm>
          <a:prstGeom prst="rect">
            <a:avLst/>
          </a:prstGeom>
          <a:noFill/>
        </p:spPr>
        <p:txBody>
          <a:bodyPr wrap="square" rtlCol="0">
            <a:spAutoFit/>
          </a:bodyPr>
          <a:lstStyle/>
          <a:p>
            <a:pPr algn="ctr"/>
            <a:r>
              <a:rPr lang="fr-FR" sz="1600" dirty="0"/>
              <a:t>Rechercher chaque fois la même recette</a:t>
            </a:r>
          </a:p>
        </p:txBody>
      </p:sp>
      <p:sp>
        <p:nvSpPr>
          <p:cNvPr id="13" name="ZoneTexte 12"/>
          <p:cNvSpPr txBox="1"/>
          <p:nvPr/>
        </p:nvSpPr>
        <p:spPr>
          <a:xfrm>
            <a:off x="6191026" y="5903024"/>
            <a:ext cx="5337655" cy="338554"/>
          </a:xfrm>
          <a:prstGeom prst="rect">
            <a:avLst/>
          </a:prstGeom>
          <a:noFill/>
        </p:spPr>
        <p:txBody>
          <a:bodyPr wrap="square" rtlCol="0">
            <a:spAutoFit/>
          </a:bodyPr>
          <a:lstStyle/>
          <a:p>
            <a:pPr algn="ctr"/>
            <a:r>
              <a:rPr lang="fr-FR" sz="1600" dirty="0"/>
              <a:t>La noter une fois pour toute</a:t>
            </a:r>
          </a:p>
        </p:txBody>
      </p:sp>
      <p:sp>
        <p:nvSpPr>
          <p:cNvPr id="14" name="ZoneTexte 13"/>
          <p:cNvSpPr txBox="1"/>
          <p:nvPr/>
        </p:nvSpPr>
        <p:spPr>
          <a:xfrm>
            <a:off x="1982877" y="319749"/>
            <a:ext cx="2054865" cy="400110"/>
          </a:xfrm>
          <a:prstGeom prst="rect">
            <a:avLst/>
          </a:prstGeom>
          <a:noFill/>
        </p:spPr>
        <p:txBody>
          <a:bodyPr wrap="square" rtlCol="0">
            <a:spAutoFit/>
          </a:bodyPr>
          <a:lstStyle/>
          <a:p>
            <a:r>
              <a:rPr lang="fr-FR" sz="2000" spc="-50" dirty="0">
                <a:solidFill>
                  <a:schemeClr val="tx1">
                    <a:lumMod val="75000"/>
                    <a:lumOff val="25000"/>
                  </a:schemeClr>
                </a:solidFill>
                <a:latin typeface="+mj-lt"/>
                <a:ea typeface="+mj-ea"/>
                <a:cs typeface="+mj-cs"/>
                <a:sym typeface="Wingdings" panose="05000000000000000000" pitchFamily="2" charset="2"/>
              </a:rPr>
              <a:t> Compétence</a:t>
            </a:r>
            <a:endParaRPr lang="fr-FR" sz="2000" spc="-50" dirty="0">
              <a:solidFill>
                <a:schemeClr val="tx1">
                  <a:lumMod val="75000"/>
                  <a:lumOff val="25000"/>
                </a:schemeClr>
              </a:solidFill>
              <a:latin typeface="+mj-lt"/>
              <a:ea typeface="+mj-ea"/>
              <a:cs typeface="+mj-cs"/>
            </a:endParaRPr>
          </a:p>
        </p:txBody>
      </p:sp>
      <p:grpSp>
        <p:nvGrpSpPr>
          <p:cNvPr id="15" name="Groupe 14"/>
          <p:cNvGrpSpPr/>
          <p:nvPr/>
        </p:nvGrpSpPr>
        <p:grpSpPr>
          <a:xfrm>
            <a:off x="149086" y="26779"/>
            <a:ext cx="1731166" cy="964744"/>
            <a:chOff x="214134" y="34121"/>
            <a:chExt cx="1600200" cy="1021941"/>
          </a:xfrm>
        </p:grpSpPr>
        <p:pic>
          <p:nvPicPr>
            <p:cNvPr id="16" name="Image 15" descr="Screenshot 2016-03-23 17.21.49.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4134" y="34121"/>
              <a:ext cx="1600200" cy="1021941"/>
            </a:xfrm>
            <a:prstGeom prst="rect">
              <a:avLst/>
            </a:prstGeom>
          </p:spPr>
        </p:pic>
        <p:sp>
          <p:nvSpPr>
            <p:cNvPr id="17" name="Rectangle : coins arrondis 16"/>
            <p:cNvSpPr/>
            <p:nvPr/>
          </p:nvSpPr>
          <p:spPr>
            <a:xfrm>
              <a:off x="214134" y="530595"/>
              <a:ext cx="491544" cy="25618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8" name="Espace réservé du numéro de diapositive 5"/>
          <p:cNvSpPr>
            <a:spLocks noGrp="1"/>
          </p:cNvSpPr>
          <p:nvPr>
            <p:ph type="sldNum" sz="quarter" idx="12"/>
          </p:nvPr>
        </p:nvSpPr>
        <p:spPr>
          <a:xfrm>
            <a:off x="9164734" y="6433904"/>
            <a:ext cx="1312025" cy="365125"/>
          </a:xfrm>
        </p:spPr>
        <p:txBody>
          <a:bodyPr/>
          <a:lstStyle/>
          <a:p>
            <a:fld id="{6D22F896-40B5-4ADD-8801-0D06FADFA095}" type="slidenum">
              <a:rPr lang="en-US" smtClean="0"/>
              <a:t>53</a:t>
            </a:fld>
            <a:endParaRPr lang="en-US" dirty="0"/>
          </a:p>
        </p:txBody>
      </p:sp>
    </p:spTree>
    <p:extLst>
      <p:ext uri="{BB962C8B-B14F-4D97-AF65-F5344CB8AC3E}">
        <p14:creationId xmlns:p14="http://schemas.microsoft.com/office/powerpoint/2010/main" val="1292625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1097280" y="1181528"/>
            <a:ext cx="10058400" cy="555832"/>
          </a:xfrm>
        </p:spPr>
        <p:txBody>
          <a:bodyPr>
            <a:normAutofit/>
          </a:bodyPr>
          <a:lstStyle/>
          <a:p>
            <a:r>
              <a:rPr lang="fr-FR" sz="3200" dirty="0"/>
              <a:t>Brièveté</a:t>
            </a:r>
          </a:p>
        </p:txBody>
      </p:sp>
      <p:sp>
        <p:nvSpPr>
          <p:cNvPr id="8" name="Espace réservé du pied de page 3"/>
          <p:cNvSpPr>
            <a:spLocks noGrp="1"/>
          </p:cNvSpPr>
          <p:nvPr>
            <p:ph type="ftr" sz="quarter" idx="11"/>
          </p:nvPr>
        </p:nvSpPr>
        <p:spPr>
          <a:xfrm>
            <a:off x="7283400" y="6416653"/>
            <a:ext cx="4822804" cy="365125"/>
          </a:xfrm>
        </p:spPr>
        <p:txBody>
          <a:bodyPr/>
          <a:lstStyle/>
          <a:p>
            <a:pPr algn="r"/>
            <a:r>
              <a:rPr lang="en-US" dirty="0"/>
              <a:t>@</a:t>
            </a:r>
            <a:r>
              <a:rPr lang="en-US" dirty="0" err="1"/>
              <a:t>johan_alps</a:t>
            </a:r>
            <a:r>
              <a:rPr lang="en-US" dirty="0"/>
              <a:t> </a:t>
            </a:r>
          </a:p>
          <a:p>
            <a:pPr algn="r"/>
            <a:r>
              <a:rPr lang="en-US" dirty="0"/>
              <a:t>@</a:t>
            </a:r>
            <a:r>
              <a:rPr lang="en-US" dirty="0" err="1"/>
              <a:t>Margauxlergo</a:t>
            </a:r>
            <a:endParaRPr lang="en-US" dirty="0"/>
          </a:p>
        </p:txBody>
      </p:sp>
      <p:pic>
        <p:nvPicPr>
          <p:cNvPr id="9" name="Image 8" descr="File:Twitter bird logo 2012.svg - Wikipedia, the free encyclopedia"/>
          <p:cNvPicPr>
            <a:picLocks noChangeAspect="1"/>
          </p:cNvPicPr>
          <p:nvPr/>
        </p:nvPicPr>
        <p:blipFill>
          <a:blip r:embed="rId3"/>
          <a:stretch>
            <a:fillRect/>
          </a:stretch>
        </p:blipFill>
        <p:spPr>
          <a:xfrm>
            <a:off x="10670876" y="6491533"/>
            <a:ext cx="307362" cy="249868"/>
          </a:xfrm>
          <a:prstGeom prst="rect">
            <a:avLst/>
          </a:prstGeom>
        </p:spPr>
      </p:pic>
      <p:sp>
        <p:nvSpPr>
          <p:cNvPr id="4" name="ZoneTexte 3"/>
          <p:cNvSpPr txBox="1"/>
          <p:nvPr/>
        </p:nvSpPr>
        <p:spPr>
          <a:xfrm>
            <a:off x="1243172" y="1820368"/>
            <a:ext cx="9427703" cy="369332"/>
          </a:xfrm>
          <a:prstGeom prst="rect">
            <a:avLst/>
          </a:prstGeom>
          <a:noFill/>
        </p:spPr>
        <p:txBody>
          <a:bodyPr wrap="square" rtlCol="0">
            <a:spAutoFit/>
          </a:bodyPr>
          <a:lstStyle/>
          <a:p>
            <a:r>
              <a:rPr lang="fr-FR" dirty="0"/>
              <a:t>Limiter le travail de lecture, la saisie et les étapes</a:t>
            </a:r>
          </a:p>
        </p:txBody>
      </p:sp>
      <p:sp>
        <p:nvSpPr>
          <p:cNvPr id="12" name="Ellipse 11"/>
          <p:cNvSpPr/>
          <p:nvPr/>
        </p:nvSpPr>
        <p:spPr>
          <a:xfrm>
            <a:off x="10670875" y="287676"/>
            <a:ext cx="1123858" cy="1017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Écrans</a:t>
            </a:r>
          </a:p>
        </p:txBody>
      </p:sp>
      <p:pic>
        <p:nvPicPr>
          <p:cNvPr id="14338" name="Picture 2" descr="https://lh5.googleusercontent.com/WwSj_cgoLdqlip-GfB9J8gz71cm0ZkdEItbI9mqnQrR__BrM3KRiPjmqRzOn2NMwhL8XibERtrcaXmNI2btDcnlpcd067OxujPc0m4GD-RL2TGQfyyxNOpXA8cwC13lDUinb8TbG"/>
          <p:cNvPicPr>
            <a:picLocks noChangeAspect="1" noChangeArrowheads="1"/>
          </p:cNvPicPr>
          <p:nvPr/>
        </p:nvPicPr>
        <p:blipFill rotWithShape="1">
          <a:blip r:embed="rId4">
            <a:extLst>
              <a:ext uri="{28A0092B-C50C-407E-A947-70E740481C1C}">
                <a14:useLocalDpi xmlns:a14="http://schemas.microsoft.com/office/drawing/2010/main" val="0"/>
              </a:ext>
            </a:extLst>
          </a:blip>
          <a:srcRect b="12098"/>
          <a:stretch/>
        </p:blipFill>
        <p:spPr bwMode="auto">
          <a:xfrm>
            <a:off x="1989560" y="2241813"/>
            <a:ext cx="8144143" cy="3818968"/>
          </a:xfrm>
          <a:prstGeom prst="rect">
            <a:avLst/>
          </a:prstGeom>
          <a:noFill/>
          <a:ln w="19050">
            <a:solidFill>
              <a:schemeClr val="accent2"/>
            </a:solidFill>
          </a:ln>
          <a:extLst>
            <a:ext uri="{909E8E84-426E-40dd-AFC4-6F175D3DCCD1}">
              <a14:hiddenFill xmlns:a14="http://schemas.microsoft.com/office/drawing/2010/main">
                <a:solidFill>
                  <a:srgbClr val="FFFFFF"/>
                </a:solidFill>
              </a14:hiddenFill>
            </a:ext>
          </a:extLst>
        </p:spPr>
      </p:pic>
      <p:pic>
        <p:nvPicPr>
          <p:cNvPr id="14340" name="Picture 4" descr="https://lh5.googleusercontent.com/iwmwToYi2qBQrOhNXq1goQGgop7YFpS3V4Nv7iOpKNn0uhgy-4FTAZyB1nUpbbN1GNomNGkrcQcFepqhUi3NqApGEmIGGdxpEJGP1wlkZD_bUkFuDsaTe2rnsgCw7zwlvknvaw4J"/>
          <p:cNvPicPr>
            <a:picLocks noChangeAspect="1" noChangeArrowheads="1"/>
          </p:cNvPicPr>
          <p:nvPr/>
        </p:nvPicPr>
        <p:blipFill rotWithShape="1">
          <a:blip r:embed="rId5">
            <a:extLst>
              <a:ext uri="{28A0092B-C50C-407E-A947-70E740481C1C}">
                <a14:useLocalDpi xmlns:a14="http://schemas.microsoft.com/office/drawing/2010/main" val="0"/>
              </a:ext>
            </a:extLst>
          </a:blip>
          <a:srcRect t="3804" r="31915" b="70420"/>
          <a:stretch/>
        </p:blipFill>
        <p:spPr bwMode="auto">
          <a:xfrm>
            <a:off x="1989560" y="6155474"/>
            <a:ext cx="8144143" cy="588028"/>
          </a:xfrm>
          <a:prstGeom prst="rect">
            <a:avLst/>
          </a:prstGeom>
          <a:noFill/>
          <a:ln w="19050">
            <a:solidFill>
              <a:schemeClr val="accent2"/>
            </a:solidFill>
          </a:ln>
          <a:extLst>
            <a:ext uri="{909E8E84-426E-40dd-AFC4-6F175D3DCCD1}">
              <a14:hiddenFill xmlns:a14="http://schemas.microsoft.com/office/drawing/2010/main">
                <a:solidFill>
                  <a:srgbClr val="FFFFFF"/>
                </a:solidFill>
              </a14:hiddenFill>
            </a:ext>
          </a:extLst>
        </p:spPr>
      </p:pic>
      <p:sp>
        <p:nvSpPr>
          <p:cNvPr id="15" name="ZoneTexte 14"/>
          <p:cNvSpPr txBox="1"/>
          <p:nvPr/>
        </p:nvSpPr>
        <p:spPr>
          <a:xfrm>
            <a:off x="412601" y="5476006"/>
            <a:ext cx="1559858" cy="584775"/>
          </a:xfrm>
          <a:prstGeom prst="rect">
            <a:avLst/>
          </a:prstGeom>
          <a:noFill/>
        </p:spPr>
        <p:txBody>
          <a:bodyPr wrap="square" rtlCol="0">
            <a:spAutoFit/>
          </a:bodyPr>
          <a:lstStyle/>
          <a:p>
            <a:pPr algn="ctr"/>
            <a:r>
              <a:rPr lang="fr-FR" sz="1600" dirty="0"/>
              <a:t>Tunnel d’achat dans Amazon</a:t>
            </a:r>
          </a:p>
        </p:txBody>
      </p:sp>
      <p:pic>
        <p:nvPicPr>
          <p:cNvPr id="14" name="Image 13"/>
          <p:cNvPicPr>
            <a:picLocks noChangeAspect="1"/>
          </p:cNvPicPr>
          <p:nvPr/>
        </p:nvPicPr>
        <p:blipFill>
          <a:blip r:embed="rId6">
            <a:duotone>
              <a:schemeClr val="accent4">
                <a:shade val="45000"/>
                <a:satMod val="135000"/>
              </a:schemeClr>
              <a:prstClr val="white"/>
            </a:duotone>
          </a:blip>
          <a:stretch>
            <a:fillRect/>
          </a:stretch>
        </p:blipFill>
        <p:spPr>
          <a:xfrm>
            <a:off x="211368" y="5636505"/>
            <a:ext cx="290115" cy="290115"/>
          </a:xfrm>
          <a:prstGeom prst="rect">
            <a:avLst/>
          </a:prstGeom>
        </p:spPr>
      </p:pic>
      <p:sp>
        <p:nvSpPr>
          <p:cNvPr id="5" name="Rectangle 4"/>
          <p:cNvSpPr/>
          <p:nvPr/>
        </p:nvSpPr>
        <p:spPr>
          <a:xfrm>
            <a:off x="8637104" y="5337313"/>
            <a:ext cx="1361661" cy="299192"/>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p:cNvSpPr txBox="1"/>
          <p:nvPr/>
        </p:nvSpPr>
        <p:spPr>
          <a:xfrm>
            <a:off x="1982877" y="319749"/>
            <a:ext cx="2054865" cy="400110"/>
          </a:xfrm>
          <a:prstGeom prst="rect">
            <a:avLst/>
          </a:prstGeom>
          <a:noFill/>
        </p:spPr>
        <p:txBody>
          <a:bodyPr wrap="square" rtlCol="0">
            <a:spAutoFit/>
          </a:bodyPr>
          <a:lstStyle/>
          <a:p>
            <a:r>
              <a:rPr lang="fr-FR" sz="2000" spc="-50" dirty="0">
                <a:solidFill>
                  <a:schemeClr val="tx1">
                    <a:lumMod val="75000"/>
                    <a:lumOff val="25000"/>
                  </a:schemeClr>
                </a:solidFill>
                <a:latin typeface="+mj-lt"/>
                <a:ea typeface="+mj-ea"/>
                <a:cs typeface="+mj-cs"/>
                <a:sym typeface="Wingdings" panose="05000000000000000000" pitchFamily="2" charset="2"/>
              </a:rPr>
              <a:t> Compétence</a:t>
            </a:r>
            <a:endParaRPr lang="fr-FR" sz="2000" spc="-50" dirty="0">
              <a:solidFill>
                <a:schemeClr val="tx1">
                  <a:lumMod val="75000"/>
                  <a:lumOff val="25000"/>
                </a:schemeClr>
              </a:solidFill>
              <a:latin typeface="+mj-lt"/>
              <a:ea typeface="+mj-ea"/>
              <a:cs typeface="+mj-cs"/>
            </a:endParaRPr>
          </a:p>
        </p:txBody>
      </p:sp>
      <p:grpSp>
        <p:nvGrpSpPr>
          <p:cNvPr id="16" name="Groupe 15"/>
          <p:cNvGrpSpPr/>
          <p:nvPr/>
        </p:nvGrpSpPr>
        <p:grpSpPr>
          <a:xfrm>
            <a:off x="149086" y="26779"/>
            <a:ext cx="1731166" cy="964744"/>
            <a:chOff x="214134" y="34121"/>
            <a:chExt cx="1600200" cy="1021941"/>
          </a:xfrm>
        </p:grpSpPr>
        <p:pic>
          <p:nvPicPr>
            <p:cNvPr id="17" name="Image 16" descr="Screenshot 2016-03-23 17.21.49.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4134" y="34121"/>
              <a:ext cx="1600200" cy="1021941"/>
            </a:xfrm>
            <a:prstGeom prst="rect">
              <a:avLst/>
            </a:prstGeom>
          </p:spPr>
        </p:pic>
        <p:sp>
          <p:nvSpPr>
            <p:cNvPr id="18" name="Rectangle : coins arrondis 17"/>
            <p:cNvSpPr/>
            <p:nvPr/>
          </p:nvSpPr>
          <p:spPr>
            <a:xfrm>
              <a:off x="214134" y="530595"/>
              <a:ext cx="491544" cy="25618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9" name="Espace réservé du numéro de diapositive 5"/>
          <p:cNvSpPr>
            <a:spLocks noGrp="1"/>
          </p:cNvSpPr>
          <p:nvPr>
            <p:ph type="sldNum" sz="quarter" idx="12"/>
          </p:nvPr>
        </p:nvSpPr>
        <p:spPr>
          <a:xfrm>
            <a:off x="9164734" y="6433904"/>
            <a:ext cx="1312025" cy="365125"/>
          </a:xfrm>
        </p:spPr>
        <p:txBody>
          <a:bodyPr/>
          <a:lstStyle/>
          <a:p>
            <a:fld id="{6D22F896-40B5-4ADD-8801-0D06FADFA095}" type="slidenum">
              <a:rPr lang="en-US" smtClean="0"/>
              <a:t>54</a:t>
            </a:fld>
            <a:endParaRPr lang="en-US" dirty="0"/>
          </a:p>
        </p:txBody>
      </p:sp>
    </p:spTree>
    <p:extLst>
      <p:ext uri="{BB962C8B-B14F-4D97-AF65-F5344CB8AC3E}">
        <p14:creationId xmlns:p14="http://schemas.microsoft.com/office/powerpoint/2010/main" val="4745952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1097280" y="1181528"/>
            <a:ext cx="10058400" cy="555832"/>
          </a:xfrm>
        </p:spPr>
        <p:txBody>
          <a:bodyPr>
            <a:normAutofit/>
          </a:bodyPr>
          <a:lstStyle/>
          <a:p>
            <a:r>
              <a:rPr lang="fr-FR" sz="3200" dirty="0"/>
              <a:t>Brièveté</a:t>
            </a:r>
          </a:p>
        </p:txBody>
      </p:sp>
      <p:sp>
        <p:nvSpPr>
          <p:cNvPr id="8" name="Espace réservé du pied de page 3"/>
          <p:cNvSpPr>
            <a:spLocks noGrp="1"/>
          </p:cNvSpPr>
          <p:nvPr>
            <p:ph type="ftr" sz="quarter" idx="11"/>
          </p:nvPr>
        </p:nvSpPr>
        <p:spPr>
          <a:xfrm>
            <a:off x="7283400" y="6416653"/>
            <a:ext cx="4822804" cy="365125"/>
          </a:xfrm>
        </p:spPr>
        <p:txBody>
          <a:bodyPr/>
          <a:lstStyle/>
          <a:p>
            <a:pPr algn="r"/>
            <a:r>
              <a:rPr lang="en-US" dirty="0"/>
              <a:t>@</a:t>
            </a:r>
            <a:r>
              <a:rPr lang="en-US" dirty="0" err="1"/>
              <a:t>johan_alps</a:t>
            </a:r>
            <a:r>
              <a:rPr lang="en-US" dirty="0"/>
              <a:t> </a:t>
            </a:r>
          </a:p>
          <a:p>
            <a:pPr algn="r"/>
            <a:r>
              <a:rPr lang="en-US" dirty="0"/>
              <a:t>@</a:t>
            </a:r>
            <a:r>
              <a:rPr lang="en-US" dirty="0" err="1"/>
              <a:t>Margauxlergo</a:t>
            </a:r>
            <a:endParaRPr lang="en-US" dirty="0"/>
          </a:p>
        </p:txBody>
      </p:sp>
      <p:pic>
        <p:nvPicPr>
          <p:cNvPr id="9" name="Image 8" descr="File:Twitter bird logo 2012.svg - Wikipedia, the free encyclopedia"/>
          <p:cNvPicPr>
            <a:picLocks noChangeAspect="1"/>
          </p:cNvPicPr>
          <p:nvPr/>
        </p:nvPicPr>
        <p:blipFill>
          <a:blip r:embed="rId3"/>
          <a:stretch>
            <a:fillRect/>
          </a:stretch>
        </p:blipFill>
        <p:spPr>
          <a:xfrm>
            <a:off x="10670876" y="6491533"/>
            <a:ext cx="307362" cy="249868"/>
          </a:xfrm>
          <a:prstGeom prst="rect">
            <a:avLst/>
          </a:prstGeom>
        </p:spPr>
      </p:pic>
      <p:sp>
        <p:nvSpPr>
          <p:cNvPr id="4" name="ZoneTexte 3"/>
          <p:cNvSpPr txBox="1"/>
          <p:nvPr/>
        </p:nvSpPr>
        <p:spPr>
          <a:xfrm>
            <a:off x="1243172" y="1859622"/>
            <a:ext cx="9427703" cy="369332"/>
          </a:xfrm>
          <a:prstGeom prst="rect">
            <a:avLst/>
          </a:prstGeom>
          <a:noFill/>
        </p:spPr>
        <p:txBody>
          <a:bodyPr wrap="square" rtlCol="0">
            <a:spAutoFit/>
          </a:bodyPr>
          <a:lstStyle/>
          <a:p>
            <a:r>
              <a:rPr lang="fr-FR" dirty="0"/>
              <a:t>Limiter le travail de lecture, la saisie et les étapes</a:t>
            </a:r>
          </a:p>
        </p:txBody>
      </p:sp>
      <p:sp>
        <p:nvSpPr>
          <p:cNvPr id="12" name="Ellipse 11"/>
          <p:cNvSpPr/>
          <p:nvPr/>
        </p:nvSpPr>
        <p:spPr>
          <a:xfrm>
            <a:off x="10670875" y="287676"/>
            <a:ext cx="1123858" cy="1017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Code</a:t>
            </a:r>
          </a:p>
        </p:txBody>
      </p:sp>
      <p:sp>
        <p:nvSpPr>
          <p:cNvPr id="10" name="ZoneTexte 9"/>
          <p:cNvSpPr txBox="1"/>
          <p:nvPr/>
        </p:nvSpPr>
        <p:spPr>
          <a:xfrm>
            <a:off x="1982877" y="319749"/>
            <a:ext cx="2054865" cy="400110"/>
          </a:xfrm>
          <a:prstGeom prst="rect">
            <a:avLst/>
          </a:prstGeom>
          <a:noFill/>
        </p:spPr>
        <p:txBody>
          <a:bodyPr wrap="square" rtlCol="0">
            <a:spAutoFit/>
          </a:bodyPr>
          <a:lstStyle/>
          <a:p>
            <a:r>
              <a:rPr lang="fr-FR" sz="2000" spc="-50" dirty="0">
                <a:solidFill>
                  <a:schemeClr val="tx1">
                    <a:lumMod val="75000"/>
                    <a:lumOff val="25000"/>
                  </a:schemeClr>
                </a:solidFill>
                <a:latin typeface="+mj-lt"/>
                <a:ea typeface="+mj-ea"/>
                <a:cs typeface="+mj-cs"/>
                <a:sym typeface="Wingdings" panose="05000000000000000000" pitchFamily="2" charset="2"/>
              </a:rPr>
              <a:t> Compétence</a:t>
            </a:r>
            <a:endParaRPr lang="fr-FR" sz="2000" spc="-50" dirty="0">
              <a:solidFill>
                <a:schemeClr val="tx1">
                  <a:lumMod val="75000"/>
                  <a:lumOff val="25000"/>
                </a:schemeClr>
              </a:solidFill>
              <a:latin typeface="+mj-lt"/>
              <a:ea typeface="+mj-ea"/>
              <a:cs typeface="+mj-cs"/>
            </a:endParaRPr>
          </a:p>
        </p:txBody>
      </p:sp>
      <p:grpSp>
        <p:nvGrpSpPr>
          <p:cNvPr id="11" name="Groupe 10"/>
          <p:cNvGrpSpPr/>
          <p:nvPr/>
        </p:nvGrpSpPr>
        <p:grpSpPr>
          <a:xfrm>
            <a:off x="149086" y="26779"/>
            <a:ext cx="1731166" cy="964744"/>
            <a:chOff x="214134" y="34121"/>
            <a:chExt cx="1600200" cy="1021941"/>
          </a:xfrm>
        </p:grpSpPr>
        <p:pic>
          <p:nvPicPr>
            <p:cNvPr id="13" name="Image 12" descr="Screenshot 2016-03-23 17.21.4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134" y="34121"/>
              <a:ext cx="1600200" cy="1021941"/>
            </a:xfrm>
            <a:prstGeom prst="rect">
              <a:avLst/>
            </a:prstGeom>
          </p:spPr>
        </p:pic>
        <p:sp>
          <p:nvSpPr>
            <p:cNvPr id="14" name="Rectangle : coins arrondis 13"/>
            <p:cNvSpPr/>
            <p:nvPr/>
          </p:nvSpPr>
          <p:spPr>
            <a:xfrm>
              <a:off x="214134" y="530595"/>
              <a:ext cx="491544" cy="25618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3" name="Image 2" descr="Screenshot 2016-11-10 07.05.3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7596" y="3417925"/>
            <a:ext cx="6933954" cy="1699428"/>
          </a:xfrm>
          <a:prstGeom prst="rect">
            <a:avLst/>
          </a:prstGeom>
        </p:spPr>
      </p:pic>
      <p:pic>
        <p:nvPicPr>
          <p:cNvPr id="5" name="Image 4" descr="Screenshot 2016-11-10 07.22.2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068" y="3259542"/>
            <a:ext cx="5171945" cy="1891959"/>
          </a:xfrm>
          <a:prstGeom prst="rect">
            <a:avLst/>
          </a:prstGeom>
        </p:spPr>
      </p:pic>
      <p:pic>
        <p:nvPicPr>
          <p:cNvPr id="17" name="Image 16"/>
          <p:cNvPicPr>
            <a:picLocks noChangeAspect="1"/>
          </p:cNvPicPr>
          <p:nvPr/>
        </p:nvPicPr>
        <p:blipFill>
          <a:blip r:embed="rId7">
            <a:duotone>
              <a:schemeClr val="accent4">
                <a:shade val="45000"/>
                <a:satMod val="135000"/>
              </a:schemeClr>
              <a:prstClr val="white"/>
            </a:duotone>
          </a:blip>
          <a:stretch>
            <a:fillRect/>
          </a:stretch>
        </p:blipFill>
        <p:spPr>
          <a:xfrm>
            <a:off x="8434785" y="5629022"/>
            <a:ext cx="290115" cy="290115"/>
          </a:xfrm>
          <a:prstGeom prst="rect">
            <a:avLst/>
          </a:prstGeom>
        </p:spPr>
      </p:pic>
      <p:pic>
        <p:nvPicPr>
          <p:cNvPr id="18" name="Image 17"/>
          <p:cNvPicPr>
            <a:picLocks noChangeAspect="1"/>
          </p:cNvPicPr>
          <p:nvPr/>
        </p:nvPicPr>
        <p:blipFill>
          <a:blip r:embed="rId8">
            <a:duotone>
              <a:prstClr val="black"/>
              <a:srgbClr val="C00000">
                <a:tint val="45000"/>
                <a:satMod val="400000"/>
              </a:srgbClr>
            </a:duotone>
          </a:blip>
          <a:stretch>
            <a:fillRect/>
          </a:stretch>
        </p:blipFill>
        <p:spPr>
          <a:xfrm>
            <a:off x="2497778" y="5655158"/>
            <a:ext cx="286282" cy="286282"/>
          </a:xfrm>
          <a:prstGeom prst="rect">
            <a:avLst/>
          </a:prstGeom>
        </p:spPr>
      </p:pic>
      <p:sp>
        <p:nvSpPr>
          <p:cNvPr id="16" name="Espace réservé du numéro de diapositive 5"/>
          <p:cNvSpPr>
            <a:spLocks noGrp="1"/>
          </p:cNvSpPr>
          <p:nvPr>
            <p:ph type="sldNum" sz="quarter" idx="12"/>
          </p:nvPr>
        </p:nvSpPr>
        <p:spPr>
          <a:xfrm>
            <a:off x="9164734" y="6433904"/>
            <a:ext cx="1312025" cy="365125"/>
          </a:xfrm>
        </p:spPr>
        <p:txBody>
          <a:bodyPr/>
          <a:lstStyle/>
          <a:p>
            <a:fld id="{6D22F896-40B5-4ADD-8801-0D06FADFA095}" type="slidenum">
              <a:rPr lang="en-US" smtClean="0"/>
              <a:t>55</a:t>
            </a:fld>
            <a:endParaRPr lang="en-US" dirty="0"/>
          </a:p>
        </p:txBody>
      </p:sp>
    </p:spTree>
    <p:extLst>
      <p:ext uri="{BB962C8B-B14F-4D97-AF65-F5344CB8AC3E}">
        <p14:creationId xmlns:p14="http://schemas.microsoft.com/office/powerpoint/2010/main" val="3790167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200" dirty="0" err="1"/>
              <a:t>Do-goals</a:t>
            </a:r>
            <a:r>
              <a:rPr lang="fr-FR" sz="3200" dirty="0"/>
              <a:t> vs Be-goals</a:t>
            </a:r>
          </a:p>
        </p:txBody>
      </p:sp>
      <p:sp>
        <p:nvSpPr>
          <p:cNvPr id="8" name="Espace réservé du pied de page 3"/>
          <p:cNvSpPr>
            <a:spLocks noGrp="1"/>
          </p:cNvSpPr>
          <p:nvPr>
            <p:ph type="ftr" sz="quarter" idx="11"/>
          </p:nvPr>
        </p:nvSpPr>
        <p:spPr>
          <a:xfrm>
            <a:off x="7283400" y="6416653"/>
            <a:ext cx="4822804" cy="365125"/>
          </a:xfrm>
        </p:spPr>
        <p:txBody>
          <a:bodyPr/>
          <a:lstStyle/>
          <a:p>
            <a:pPr algn="r"/>
            <a:r>
              <a:rPr lang="en-US" dirty="0"/>
              <a:t>@</a:t>
            </a:r>
            <a:r>
              <a:rPr lang="en-US" dirty="0" err="1"/>
              <a:t>johan_alps</a:t>
            </a:r>
            <a:r>
              <a:rPr lang="en-US" dirty="0"/>
              <a:t> </a:t>
            </a:r>
          </a:p>
          <a:p>
            <a:pPr algn="r"/>
            <a:r>
              <a:rPr lang="en-US" dirty="0"/>
              <a:t>@</a:t>
            </a:r>
            <a:r>
              <a:rPr lang="en-US" dirty="0" err="1"/>
              <a:t>Margauxlergo</a:t>
            </a:r>
            <a:endParaRPr lang="en-US" dirty="0"/>
          </a:p>
        </p:txBody>
      </p:sp>
      <p:pic>
        <p:nvPicPr>
          <p:cNvPr id="9" name="Image 8" descr="File:Twitter bird logo 2012.svg - Wikipedia, the free encyclopedia"/>
          <p:cNvPicPr>
            <a:picLocks noChangeAspect="1"/>
          </p:cNvPicPr>
          <p:nvPr/>
        </p:nvPicPr>
        <p:blipFill>
          <a:blip r:embed="rId3"/>
          <a:stretch>
            <a:fillRect/>
          </a:stretch>
        </p:blipFill>
        <p:spPr>
          <a:xfrm>
            <a:off x="10670876" y="6491533"/>
            <a:ext cx="307362" cy="249868"/>
          </a:xfrm>
          <a:prstGeom prst="rect">
            <a:avLst/>
          </a:prstGeom>
        </p:spPr>
      </p:pic>
      <p:pic>
        <p:nvPicPr>
          <p:cNvPr id="4098" name="Picture 2" descr="Afficher l'image d'orig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6238" y="2558102"/>
            <a:ext cx="3819525" cy="254317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lose up portrait of a young woman typing a text message on mobile phon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351" y="2554084"/>
            <a:ext cx="3813511" cy="2547193"/>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Person Riding Bike Making Trek on Thin Ai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24899" y="2554084"/>
            <a:ext cx="3820790" cy="2547193"/>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p:cNvSpPr txBox="1"/>
          <p:nvPr/>
        </p:nvSpPr>
        <p:spPr>
          <a:xfrm>
            <a:off x="480832" y="1812240"/>
            <a:ext cx="1399340" cy="369332"/>
          </a:xfrm>
          <a:prstGeom prst="rect">
            <a:avLst/>
          </a:prstGeom>
          <a:noFill/>
        </p:spPr>
        <p:txBody>
          <a:bodyPr wrap="square" rtlCol="0">
            <a:spAutoFit/>
          </a:bodyPr>
          <a:lstStyle/>
          <a:p>
            <a:r>
              <a:rPr lang="fr-FR" dirty="0"/>
              <a:t>Besoin de…</a:t>
            </a:r>
          </a:p>
        </p:txBody>
      </p:sp>
      <p:sp>
        <p:nvSpPr>
          <p:cNvPr id="17" name="ZoneTexte 16"/>
          <p:cNvSpPr txBox="1"/>
          <p:nvPr/>
        </p:nvSpPr>
        <p:spPr>
          <a:xfrm>
            <a:off x="2414427" y="2184752"/>
            <a:ext cx="1704047" cy="369332"/>
          </a:xfrm>
          <a:prstGeom prst="rect">
            <a:avLst/>
          </a:prstGeom>
          <a:noFill/>
        </p:spPr>
        <p:txBody>
          <a:bodyPr wrap="square" rtlCol="0">
            <a:spAutoFit/>
          </a:bodyPr>
          <a:lstStyle/>
          <a:p>
            <a:r>
              <a:rPr lang="fr-FR" dirty="0"/>
              <a:t>Communiquer ?</a:t>
            </a:r>
          </a:p>
        </p:txBody>
      </p:sp>
      <p:sp>
        <p:nvSpPr>
          <p:cNvPr id="18" name="ZoneTexte 17"/>
          <p:cNvSpPr txBox="1"/>
          <p:nvPr/>
        </p:nvSpPr>
        <p:spPr>
          <a:xfrm>
            <a:off x="6272550" y="2184752"/>
            <a:ext cx="1704047" cy="369332"/>
          </a:xfrm>
          <a:prstGeom prst="rect">
            <a:avLst/>
          </a:prstGeom>
          <a:noFill/>
        </p:spPr>
        <p:txBody>
          <a:bodyPr wrap="square" rtlCol="0">
            <a:spAutoFit/>
          </a:bodyPr>
          <a:lstStyle/>
          <a:p>
            <a:pPr algn="r"/>
            <a:r>
              <a:rPr lang="fr-FR" dirty="0"/>
              <a:t>S’éclairer ?</a:t>
            </a:r>
          </a:p>
        </p:txBody>
      </p:sp>
      <p:sp>
        <p:nvSpPr>
          <p:cNvPr id="19" name="ZoneTexte 18"/>
          <p:cNvSpPr txBox="1"/>
          <p:nvPr/>
        </p:nvSpPr>
        <p:spPr>
          <a:xfrm>
            <a:off x="10278975" y="2184752"/>
            <a:ext cx="1704047" cy="369332"/>
          </a:xfrm>
          <a:prstGeom prst="rect">
            <a:avLst/>
          </a:prstGeom>
          <a:noFill/>
        </p:spPr>
        <p:txBody>
          <a:bodyPr wrap="square" rtlCol="0">
            <a:spAutoFit/>
          </a:bodyPr>
          <a:lstStyle/>
          <a:p>
            <a:pPr algn="r"/>
            <a:r>
              <a:rPr lang="fr-FR" dirty="0"/>
              <a:t>Se déplacer ?</a:t>
            </a:r>
          </a:p>
        </p:txBody>
      </p:sp>
      <p:sp>
        <p:nvSpPr>
          <p:cNvPr id="20" name="ZoneTexte 19"/>
          <p:cNvSpPr txBox="1"/>
          <p:nvPr/>
        </p:nvSpPr>
        <p:spPr>
          <a:xfrm>
            <a:off x="480832" y="5148539"/>
            <a:ext cx="1399340" cy="369332"/>
          </a:xfrm>
          <a:prstGeom prst="rect">
            <a:avLst/>
          </a:prstGeom>
          <a:noFill/>
        </p:spPr>
        <p:txBody>
          <a:bodyPr wrap="square" rtlCol="0">
            <a:spAutoFit/>
          </a:bodyPr>
          <a:lstStyle/>
          <a:p>
            <a:r>
              <a:rPr lang="fr-FR" dirty="0"/>
              <a:t>Ou plutôt…</a:t>
            </a:r>
          </a:p>
        </p:txBody>
      </p:sp>
      <p:sp>
        <p:nvSpPr>
          <p:cNvPr id="21" name="ZoneTexte 20"/>
          <p:cNvSpPr txBox="1"/>
          <p:nvPr/>
        </p:nvSpPr>
        <p:spPr>
          <a:xfrm>
            <a:off x="2219219" y="5148539"/>
            <a:ext cx="1899256" cy="369332"/>
          </a:xfrm>
          <a:prstGeom prst="rect">
            <a:avLst/>
          </a:prstGeom>
          <a:noFill/>
        </p:spPr>
        <p:txBody>
          <a:bodyPr wrap="square" rtlCol="0">
            <a:spAutoFit/>
          </a:bodyPr>
          <a:lstStyle/>
          <a:p>
            <a:pPr algn="r"/>
            <a:r>
              <a:rPr lang="fr-FR" dirty="0"/>
              <a:t>Relationnel ?</a:t>
            </a:r>
          </a:p>
        </p:txBody>
      </p:sp>
      <p:sp>
        <p:nvSpPr>
          <p:cNvPr id="22" name="ZoneTexte 21"/>
          <p:cNvSpPr txBox="1"/>
          <p:nvPr/>
        </p:nvSpPr>
        <p:spPr>
          <a:xfrm>
            <a:off x="5506948" y="5148539"/>
            <a:ext cx="2469649" cy="369332"/>
          </a:xfrm>
          <a:prstGeom prst="rect">
            <a:avLst/>
          </a:prstGeom>
          <a:noFill/>
        </p:spPr>
        <p:txBody>
          <a:bodyPr wrap="square" rtlCol="0">
            <a:spAutoFit/>
          </a:bodyPr>
          <a:lstStyle/>
          <a:p>
            <a:pPr algn="r"/>
            <a:r>
              <a:rPr lang="fr-FR" dirty="0"/>
              <a:t>Autonomie, sécurité ?</a:t>
            </a:r>
          </a:p>
        </p:txBody>
      </p:sp>
      <p:sp>
        <p:nvSpPr>
          <p:cNvPr id="23" name="ZoneTexte 22"/>
          <p:cNvSpPr txBox="1"/>
          <p:nvPr/>
        </p:nvSpPr>
        <p:spPr>
          <a:xfrm>
            <a:off x="9698805" y="5148539"/>
            <a:ext cx="2284218" cy="646331"/>
          </a:xfrm>
          <a:prstGeom prst="rect">
            <a:avLst/>
          </a:prstGeom>
          <a:noFill/>
        </p:spPr>
        <p:txBody>
          <a:bodyPr wrap="square" rtlCol="0">
            <a:spAutoFit/>
          </a:bodyPr>
          <a:lstStyle/>
          <a:p>
            <a:pPr algn="r"/>
            <a:r>
              <a:rPr lang="fr-FR" dirty="0"/>
              <a:t>Stimulation, réalisation de soi ?</a:t>
            </a:r>
          </a:p>
        </p:txBody>
      </p:sp>
      <p:sp>
        <p:nvSpPr>
          <p:cNvPr id="24" name="Espace réservé du numéro de diapositive 5"/>
          <p:cNvSpPr>
            <a:spLocks noGrp="1"/>
          </p:cNvSpPr>
          <p:nvPr>
            <p:ph type="sldNum" sz="quarter" idx="12"/>
          </p:nvPr>
        </p:nvSpPr>
        <p:spPr>
          <a:xfrm>
            <a:off x="9164734" y="6433904"/>
            <a:ext cx="1312025" cy="365125"/>
          </a:xfrm>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105718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200" dirty="0"/>
              <a:t>Dans le cadre du développement</a:t>
            </a:r>
          </a:p>
        </p:txBody>
      </p:sp>
      <p:sp>
        <p:nvSpPr>
          <p:cNvPr id="8" name="Espace réservé du pied de page 3"/>
          <p:cNvSpPr>
            <a:spLocks noGrp="1"/>
          </p:cNvSpPr>
          <p:nvPr>
            <p:ph type="ftr" sz="quarter" idx="11"/>
          </p:nvPr>
        </p:nvSpPr>
        <p:spPr>
          <a:xfrm>
            <a:off x="7283400" y="6416653"/>
            <a:ext cx="4822804" cy="365125"/>
          </a:xfrm>
        </p:spPr>
        <p:txBody>
          <a:bodyPr/>
          <a:lstStyle/>
          <a:p>
            <a:pPr algn="r"/>
            <a:r>
              <a:rPr lang="en-US" dirty="0"/>
              <a:t>@</a:t>
            </a:r>
            <a:r>
              <a:rPr lang="en-US" dirty="0" err="1"/>
              <a:t>johan_alps</a:t>
            </a:r>
            <a:r>
              <a:rPr lang="en-US" dirty="0"/>
              <a:t> </a:t>
            </a:r>
          </a:p>
          <a:p>
            <a:pPr algn="r"/>
            <a:r>
              <a:rPr lang="en-US" dirty="0"/>
              <a:t>@</a:t>
            </a:r>
            <a:r>
              <a:rPr lang="en-US" dirty="0" err="1"/>
              <a:t>Margauxlergo</a:t>
            </a:r>
            <a:endParaRPr lang="en-US" dirty="0"/>
          </a:p>
        </p:txBody>
      </p:sp>
      <p:pic>
        <p:nvPicPr>
          <p:cNvPr id="9" name="Image 8" descr="File:Twitter bird logo 2012.svg - Wikipedia, the free encyclopedia"/>
          <p:cNvPicPr>
            <a:picLocks noChangeAspect="1"/>
          </p:cNvPicPr>
          <p:nvPr/>
        </p:nvPicPr>
        <p:blipFill>
          <a:blip r:embed="rId3"/>
          <a:stretch>
            <a:fillRect/>
          </a:stretch>
        </p:blipFill>
        <p:spPr>
          <a:xfrm>
            <a:off x="10670876" y="6491533"/>
            <a:ext cx="307362" cy="249868"/>
          </a:xfrm>
          <a:prstGeom prst="rect">
            <a:avLst/>
          </a:prstGeom>
        </p:spPr>
      </p:pic>
      <p:sp>
        <p:nvSpPr>
          <p:cNvPr id="10" name="ZoneTexte 9"/>
          <p:cNvSpPr txBox="1"/>
          <p:nvPr/>
        </p:nvSpPr>
        <p:spPr>
          <a:xfrm>
            <a:off x="1181630" y="1972704"/>
            <a:ext cx="9287735" cy="923330"/>
          </a:xfrm>
          <a:prstGeom prst="rect">
            <a:avLst/>
          </a:prstGeom>
          <a:noFill/>
        </p:spPr>
        <p:txBody>
          <a:bodyPr wrap="square" rtlCol="0">
            <a:spAutoFit/>
          </a:bodyPr>
          <a:lstStyle/>
          <a:p>
            <a:pPr marL="285750" indent="-285750">
              <a:buFont typeface="Wingdings" panose="05000000000000000000" pitchFamily="2" charset="2"/>
              <a:buChar char="Ø"/>
            </a:pPr>
            <a:r>
              <a:rPr lang="fr-FR" dirty="0" err="1"/>
              <a:t>Do-goals</a:t>
            </a:r>
            <a:r>
              <a:rPr lang="fr-FR" dirty="0"/>
              <a:t> : développer sur du code existant (enrichir, débugger…) </a:t>
            </a:r>
          </a:p>
          <a:p>
            <a:pPr marL="285750" indent="-285750">
              <a:buFont typeface="Wingdings" panose="05000000000000000000" pitchFamily="2" charset="2"/>
              <a:buChar char="Ø"/>
            </a:pPr>
            <a:r>
              <a:rPr lang="fr-FR" dirty="0"/>
              <a:t>Be-goals : ?</a:t>
            </a:r>
          </a:p>
          <a:p>
            <a:endParaRPr lang="fr-FR" dirty="0"/>
          </a:p>
        </p:txBody>
      </p:sp>
      <p:grpSp>
        <p:nvGrpSpPr>
          <p:cNvPr id="5" name="Groupe 4"/>
          <p:cNvGrpSpPr/>
          <p:nvPr/>
        </p:nvGrpSpPr>
        <p:grpSpPr>
          <a:xfrm>
            <a:off x="0" y="2912704"/>
            <a:ext cx="12191900" cy="2470381"/>
            <a:chOff x="-92467" y="2768862"/>
            <a:chExt cx="12448276" cy="2522329"/>
          </a:xfrm>
        </p:grpSpPr>
        <p:pic>
          <p:nvPicPr>
            <p:cNvPr id="4" name="Image 3"/>
            <p:cNvPicPr>
              <a:picLocks noChangeAspect="1"/>
            </p:cNvPicPr>
            <p:nvPr/>
          </p:nvPicPr>
          <p:blipFill rotWithShape="1">
            <a:blip r:embed="rId4"/>
            <a:srcRect b="49554"/>
            <a:stretch/>
          </p:blipFill>
          <p:spPr>
            <a:xfrm>
              <a:off x="-92467" y="2768862"/>
              <a:ext cx="7161905" cy="2522329"/>
            </a:xfrm>
            <a:prstGeom prst="rect">
              <a:avLst/>
            </a:prstGeom>
          </p:spPr>
        </p:pic>
        <p:pic>
          <p:nvPicPr>
            <p:cNvPr id="13" name="Image 12"/>
            <p:cNvPicPr>
              <a:picLocks noChangeAspect="1"/>
            </p:cNvPicPr>
            <p:nvPr/>
          </p:nvPicPr>
          <p:blipFill rotWithShape="1">
            <a:blip r:embed="rId4"/>
            <a:srcRect l="13915" t="50946" r="11775"/>
            <a:stretch/>
          </p:blipFill>
          <p:spPr>
            <a:xfrm>
              <a:off x="7033795" y="2775030"/>
              <a:ext cx="5322014" cy="2452709"/>
            </a:xfrm>
            <a:prstGeom prst="rect">
              <a:avLst/>
            </a:prstGeom>
          </p:spPr>
        </p:pic>
      </p:grpSp>
      <p:sp>
        <p:nvSpPr>
          <p:cNvPr id="6" name="ZoneTexte 5"/>
          <p:cNvSpPr txBox="1"/>
          <p:nvPr/>
        </p:nvSpPr>
        <p:spPr>
          <a:xfrm>
            <a:off x="71919" y="6371181"/>
            <a:ext cx="8537825" cy="461665"/>
          </a:xfrm>
          <a:prstGeom prst="rect">
            <a:avLst/>
          </a:prstGeom>
          <a:noFill/>
        </p:spPr>
        <p:txBody>
          <a:bodyPr wrap="square" rtlCol="0">
            <a:spAutoFit/>
          </a:bodyPr>
          <a:lstStyle/>
          <a:p>
            <a:r>
              <a:rPr lang="fr-FR" sz="1200" i="1" dirty="0">
                <a:solidFill>
                  <a:schemeClr val="bg1"/>
                </a:solidFill>
              </a:rPr>
              <a:t>Lallemand, C. (2015). </a:t>
            </a:r>
            <a:r>
              <a:rPr lang="fr-FR" sz="1200" i="1" dirty="0" err="1">
                <a:solidFill>
                  <a:schemeClr val="bg1"/>
                </a:solidFill>
              </a:rPr>
              <a:t>Towards</a:t>
            </a:r>
            <a:r>
              <a:rPr lang="fr-FR" sz="1200" i="1" dirty="0">
                <a:solidFill>
                  <a:schemeClr val="bg1"/>
                </a:solidFill>
              </a:rPr>
              <a:t> </a:t>
            </a:r>
            <a:r>
              <a:rPr lang="fr-FR" sz="1200" i="1" dirty="0" err="1">
                <a:solidFill>
                  <a:schemeClr val="bg1"/>
                </a:solidFill>
              </a:rPr>
              <a:t>Consolidated</a:t>
            </a:r>
            <a:r>
              <a:rPr lang="fr-FR" sz="1200" i="1" dirty="0">
                <a:solidFill>
                  <a:schemeClr val="bg1"/>
                </a:solidFill>
              </a:rPr>
              <a:t> </a:t>
            </a:r>
            <a:r>
              <a:rPr lang="fr-FR" sz="1200" i="1" dirty="0" err="1">
                <a:solidFill>
                  <a:schemeClr val="bg1"/>
                </a:solidFill>
              </a:rPr>
              <a:t>Methods</a:t>
            </a:r>
            <a:r>
              <a:rPr lang="fr-FR" sz="1200" i="1" dirty="0">
                <a:solidFill>
                  <a:schemeClr val="bg1"/>
                </a:solidFill>
              </a:rPr>
              <a:t> for the Design and Evaluation of User </a:t>
            </a:r>
            <a:r>
              <a:rPr lang="fr-FR" sz="1200" i="1" dirty="0" err="1">
                <a:solidFill>
                  <a:schemeClr val="bg1"/>
                </a:solidFill>
              </a:rPr>
              <a:t>Experience</a:t>
            </a:r>
            <a:r>
              <a:rPr lang="fr-FR" sz="1200" i="1" dirty="0">
                <a:solidFill>
                  <a:schemeClr val="bg1"/>
                </a:solidFill>
              </a:rPr>
              <a:t>. </a:t>
            </a:r>
          </a:p>
          <a:p>
            <a:r>
              <a:rPr lang="fr-FR" sz="1200" i="1" dirty="0">
                <a:solidFill>
                  <a:schemeClr val="bg1"/>
                </a:solidFill>
              </a:rPr>
              <a:t>(Doctoral dissertation). </a:t>
            </a:r>
            <a:r>
              <a:rPr lang="fr-FR" sz="1200" i="1" dirty="0" err="1">
                <a:solidFill>
                  <a:schemeClr val="bg1"/>
                </a:solidFill>
              </a:rPr>
              <a:t>University</a:t>
            </a:r>
            <a:r>
              <a:rPr lang="fr-FR" sz="1200" i="1" dirty="0">
                <a:solidFill>
                  <a:schemeClr val="bg1"/>
                </a:solidFill>
              </a:rPr>
              <a:t> of Luxembourg. https://publicaAons.uni.lu/handle/10993/21463</a:t>
            </a:r>
          </a:p>
        </p:txBody>
      </p:sp>
      <p:grpSp>
        <p:nvGrpSpPr>
          <p:cNvPr id="15" name="Groupe 14"/>
          <p:cNvGrpSpPr/>
          <p:nvPr/>
        </p:nvGrpSpPr>
        <p:grpSpPr>
          <a:xfrm>
            <a:off x="71919" y="2892155"/>
            <a:ext cx="12108189" cy="2470382"/>
            <a:chOff x="71919" y="3097635"/>
            <a:chExt cx="12108189" cy="2470382"/>
          </a:xfrm>
        </p:grpSpPr>
        <p:sp>
          <p:nvSpPr>
            <p:cNvPr id="14" name="Rectangle 13"/>
            <p:cNvSpPr/>
            <p:nvPr/>
          </p:nvSpPr>
          <p:spPr>
            <a:xfrm>
              <a:off x="3507201" y="3097636"/>
              <a:ext cx="5225833" cy="2470381"/>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p:cNvSpPr/>
            <p:nvPr/>
          </p:nvSpPr>
          <p:spPr>
            <a:xfrm>
              <a:off x="71919" y="3097635"/>
              <a:ext cx="3394186" cy="2470381"/>
            </a:xfrm>
            <a:prstGeom prst="rect">
              <a:avLst/>
            </a:prstGeom>
            <a:solidFill>
              <a:schemeClr val="tx1">
                <a:alpha val="3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p:nvSpPr>
          <p:spPr>
            <a:xfrm>
              <a:off x="8774130" y="3097635"/>
              <a:ext cx="3405978" cy="2470381"/>
            </a:xfrm>
            <a:prstGeom prst="rect">
              <a:avLst/>
            </a:prstGeom>
            <a:solidFill>
              <a:schemeClr val="tx1">
                <a:alpha val="3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 name="Groupe 2"/>
          <p:cNvGrpSpPr/>
          <p:nvPr/>
        </p:nvGrpSpPr>
        <p:grpSpPr>
          <a:xfrm>
            <a:off x="2082291" y="5509963"/>
            <a:ext cx="6924168" cy="626724"/>
            <a:chOff x="1917904" y="5459953"/>
            <a:chExt cx="10108551" cy="626724"/>
          </a:xfrm>
        </p:grpSpPr>
        <p:sp>
          <p:nvSpPr>
            <p:cNvPr id="19" name="Flèche : courbe vers la droite 18"/>
            <p:cNvSpPr/>
            <p:nvPr/>
          </p:nvSpPr>
          <p:spPr>
            <a:xfrm rot="19333365">
              <a:off x="1917904" y="5459953"/>
              <a:ext cx="410967" cy="62672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ZoneTexte 20"/>
            <p:cNvSpPr txBox="1"/>
            <p:nvPr/>
          </p:nvSpPr>
          <p:spPr>
            <a:xfrm>
              <a:off x="2738721" y="5675716"/>
              <a:ext cx="9287734" cy="369332"/>
            </a:xfrm>
            <a:prstGeom prst="rect">
              <a:avLst/>
            </a:prstGeom>
            <a:noFill/>
          </p:spPr>
          <p:txBody>
            <a:bodyPr wrap="square" rtlCol="0">
              <a:spAutoFit/>
            </a:bodyPr>
            <a:lstStyle/>
            <a:p>
              <a:r>
                <a:rPr lang="fr-FR" dirty="0"/>
                <a:t>Satisfaction de ces BE-goals : </a:t>
              </a:r>
              <a:r>
                <a:rPr lang="fr-FR" dirty="0" err="1"/>
                <a:t>salarié·e·s</a:t>
              </a:r>
              <a:r>
                <a:rPr lang="fr-FR" dirty="0"/>
                <a:t> et </a:t>
              </a:r>
              <a:r>
                <a:rPr lang="fr-FR" dirty="0" err="1"/>
                <a:t>patron·ne·s</a:t>
              </a:r>
              <a:r>
                <a:rPr lang="fr-FR" dirty="0"/>
                <a:t> </a:t>
              </a:r>
              <a:r>
                <a:rPr lang="fr-FR" dirty="0" err="1"/>
                <a:t>content·e·s</a:t>
              </a:r>
              <a:endParaRPr lang="fr-FR" dirty="0"/>
            </a:p>
          </p:txBody>
        </p:sp>
      </p:grpSp>
      <p:sp>
        <p:nvSpPr>
          <p:cNvPr id="20" name="Espace réservé du numéro de diapositive 5"/>
          <p:cNvSpPr>
            <a:spLocks noGrp="1"/>
          </p:cNvSpPr>
          <p:nvPr>
            <p:ph type="sldNum" sz="quarter" idx="12"/>
          </p:nvPr>
        </p:nvSpPr>
        <p:spPr>
          <a:xfrm>
            <a:off x="9164734" y="6433904"/>
            <a:ext cx="1312025" cy="365125"/>
          </a:xfrm>
        </p:spPr>
        <p:txBody>
          <a:bodyPr/>
          <a:lstStyle/>
          <a:p>
            <a:fld id="{6D22F896-40B5-4ADD-8801-0D06FADFA095}" type="slidenum">
              <a:rPr lang="en-US" smtClean="0"/>
              <a:t>7</a:t>
            </a:fld>
            <a:endParaRPr lang="en-US" dirty="0"/>
          </a:p>
        </p:txBody>
      </p:sp>
    </p:spTree>
    <p:extLst>
      <p:ext uri="{BB962C8B-B14F-4D97-AF65-F5344CB8AC3E}">
        <p14:creationId xmlns:p14="http://schemas.microsoft.com/office/powerpoint/2010/main" val="21956377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200" dirty="0"/>
              <a:t>Grille d’évaluation</a:t>
            </a:r>
          </a:p>
        </p:txBody>
      </p:sp>
      <p:sp>
        <p:nvSpPr>
          <p:cNvPr id="8" name="Espace réservé du pied de page 3"/>
          <p:cNvSpPr>
            <a:spLocks noGrp="1"/>
          </p:cNvSpPr>
          <p:nvPr>
            <p:ph type="ftr" sz="quarter" idx="11"/>
          </p:nvPr>
        </p:nvSpPr>
        <p:spPr>
          <a:xfrm>
            <a:off x="7283400" y="6416653"/>
            <a:ext cx="4822804" cy="365125"/>
          </a:xfrm>
        </p:spPr>
        <p:txBody>
          <a:bodyPr/>
          <a:lstStyle/>
          <a:p>
            <a:pPr algn="r"/>
            <a:r>
              <a:rPr lang="en-US" dirty="0"/>
              <a:t>@</a:t>
            </a:r>
            <a:r>
              <a:rPr lang="en-US" dirty="0" err="1"/>
              <a:t>johan_alps</a:t>
            </a:r>
            <a:r>
              <a:rPr lang="en-US" dirty="0"/>
              <a:t> </a:t>
            </a:r>
          </a:p>
          <a:p>
            <a:pPr algn="r"/>
            <a:r>
              <a:rPr lang="en-US" dirty="0"/>
              <a:t>@</a:t>
            </a:r>
            <a:r>
              <a:rPr lang="en-US" dirty="0" err="1"/>
              <a:t>Margauxlergo</a:t>
            </a:r>
            <a:endParaRPr lang="en-US" dirty="0"/>
          </a:p>
        </p:txBody>
      </p:sp>
      <p:pic>
        <p:nvPicPr>
          <p:cNvPr id="9" name="Image 8" descr="File:Twitter bird logo 2012.svg - Wikipedia, the free encyclopedia"/>
          <p:cNvPicPr>
            <a:picLocks noChangeAspect="1"/>
          </p:cNvPicPr>
          <p:nvPr/>
        </p:nvPicPr>
        <p:blipFill>
          <a:blip r:embed="rId3"/>
          <a:stretch>
            <a:fillRect/>
          </a:stretch>
        </p:blipFill>
        <p:spPr>
          <a:xfrm>
            <a:off x="10670876" y="6491533"/>
            <a:ext cx="307362" cy="249868"/>
          </a:xfrm>
          <a:prstGeom prst="rect">
            <a:avLst/>
          </a:prstGeom>
        </p:spPr>
      </p:pic>
      <p:sp>
        <p:nvSpPr>
          <p:cNvPr id="10" name="ZoneTexte 9"/>
          <p:cNvSpPr txBox="1"/>
          <p:nvPr/>
        </p:nvSpPr>
        <p:spPr>
          <a:xfrm>
            <a:off x="1181630" y="1972704"/>
            <a:ext cx="9287735" cy="461665"/>
          </a:xfrm>
          <a:prstGeom prst="rect">
            <a:avLst/>
          </a:prstGeom>
          <a:noFill/>
        </p:spPr>
        <p:txBody>
          <a:bodyPr wrap="square" rtlCol="0">
            <a:spAutoFit/>
          </a:bodyPr>
          <a:lstStyle/>
          <a:p>
            <a:r>
              <a:rPr lang="fr-FR" sz="2400" dirty="0"/>
              <a:t>Nielson (1999) : L’utilisabilité se définit à travers 5 composantes </a:t>
            </a:r>
          </a:p>
        </p:txBody>
      </p:sp>
      <p:sp>
        <p:nvSpPr>
          <p:cNvPr id="16" name="ZoneTexte 15"/>
          <p:cNvSpPr txBox="1"/>
          <p:nvPr/>
        </p:nvSpPr>
        <p:spPr>
          <a:xfrm>
            <a:off x="6901257" y="4873327"/>
            <a:ext cx="4864309" cy="1200329"/>
          </a:xfrm>
          <a:prstGeom prst="rect">
            <a:avLst/>
          </a:prstGeom>
          <a:noFill/>
        </p:spPr>
        <p:txBody>
          <a:bodyPr wrap="square" rtlCol="0">
            <a:spAutoFit/>
          </a:bodyPr>
          <a:lstStyle/>
          <a:p>
            <a:r>
              <a:rPr lang="fr-FR" sz="2400" dirty="0"/>
              <a:t>Bastien &amp; Scapin (1993) : 8 critères </a:t>
            </a:r>
            <a:r>
              <a:rPr lang="fr-FR" sz="2400"/>
              <a:t>ergonomiques pour </a:t>
            </a:r>
            <a:r>
              <a:rPr lang="fr-FR" sz="2400" dirty="0"/>
              <a:t>évaluer une interface homme-machine </a:t>
            </a:r>
            <a:r>
              <a:rPr lang="fr-FR" sz="2400"/>
              <a:t> </a:t>
            </a:r>
            <a:endParaRPr lang="fr-FR" sz="2400" dirty="0"/>
          </a:p>
        </p:txBody>
      </p:sp>
      <p:pic>
        <p:nvPicPr>
          <p:cNvPr id="7" name="Image 6" descr="Screenshot 2016-03-23 17.21.4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7279" y="2389386"/>
            <a:ext cx="5803978" cy="3706614"/>
          </a:xfrm>
          <a:prstGeom prst="rect">
            <a:avLst/>
          </a:prstGeom>
        </p:spPr>
      </p:pic>
      <p:sp>
        <p:nvSpPr>
          <p:cNvPr id="3" name="Rectangle 2"/>
          <p:cNvSpPr/>
          <p:nvPr/>
        </p:nvSpPr>
        <p:spPr>
          <a:xfrm>
            <a:off x="-23701" y="6395061"/>
            <a:ext cx="10611442" cy="646331"/>
          </a:xfrm>
          <a:prstGeom prst="rect">
            <a:avLst/>
          </a:prstGeom>
        </p:spPr>
        <p:txBody>
          <a:bodyPr wrap="square">
            <a:spAutoFit/>
          </a:bodyPr>
          <a:lstStyle/>
          <a:p>
            <a:pPr>
              <a:spcBef>
                <a:spcPts val="600"/>
              </a:spcBef>
            </a:pPr>
            <a:r>
              <a:rPr lang="fr-FR" sz="1200" dirty="0">
                <a:solidFill>
                  <a:schemeClr val="bg1"/>
                </a:solidFill>
              </a:rPr>
              <a:t>Nielsen, J. (1994). </a:t>
            </a:r>
            <a:r>
              <a:rPr lang="fr-FR" sz="1200" dirty="0" err="1">
                <a:solidFill>
                  <a:schemeClr val="bg1"/>
                </a:solidFill>
              </a:rPr>
              <a:t>Usability</a:t>
            </a:r>
            <a:r>
              <a:rPr lang="fr-FR" sz="1200" dirty="0">
                <a:solidFill>
                  <a:schemeClr val="bg1"/>
                </a:solidFill>
              </a:rPr>
              <a:t> Engineering. Morgan Kaufmann </a:t>
            </a:r>
            <a:r>
              <a:rPr lang="fr-FR" sz="1200" dirty="0" err="1">
                <a:solidFill>
                  <a:schemeClr val="bg1"/>
                </a:solidFill>
              </a:rPr>
              <a:t>Publishers</a:t>
            </a:r>
            <a:r>
              <a:rPr lang="fr-FR" sz="1200" dirty="0">
                <a:solidFill>
                  <a:schemeClr val="bg1"/>
                </a:solidFill>
              </a:rPr>
              <a:t>. </a:t>
            </a:r>
          </a:p>
          <a:p>
            <a:r>
              <a:rPr lang="fr-FR" sz="1200" dirty="0">
                <a:solidFill>
                  <a:schemeClr val="bg1"/>
                </a:solidFill>
              </a:rPr>
              <a:t>Bastien C. &amp; Scapin D. (1993). Critères Ergonomiques pour l’Évaluation d’Interfaces Utilisateurs (version 2.1), INRIA, </a:t>
            </a:r>
            <a:r>
              <a:rPr lang="fr-FR" sz="1200" dirty="0" err="1">
                <a:solidFill>
                  <a:schemeClr val="bg1"/>
                </a:solidFill>
              </a:rPr>
              <a:t>Technical</a:t>
            </a:r>
            <a:r>
              <a:rPr lang="fr-FR" sz="1200" dirty="0">
                <a:solidFill>
                  <a:schemeClr val="bg1"/>
                </a:solidFill>
              </a:rPr>
              <a:t> report N° 156</a:t>
            </a:r>
          </a:p>
          <a:p>
            <a:endParaRPr lang="fr-FR" sz="1200" dirty="0">
              <a:solidFill>
                <a:schemeClr val="bg1"/>
              </a:solidFill>
            </a:endParaRPr>
          </a:p>
        </p:txBody>
      </p:sp>
      <p:sp>
        <p:nvSpPr>
          <p:cNvPr id="11" name="Espace réservé du numéro de diapositive 5"/>
          <p:cNvSpPr>
            <a:spLocks noGrp="1"/>
          </p:cNvSpPr>
          <p:nvPr>
            <p:ph type="sldNum" sz="quarter" idx="12"/>
          </p:nvPr>
        </p:nvSpPr>
        <p:spPr>
          <a:xfrm>
            <a:off x="9164734" y="6433904"/>
            <a:ext cx="1312025" cy="365125"/>
          </a:xfrm>
        </p:spPr>
        <p:txBody>
          <a:bodyPr/>
          <a:lstStyle/>
          <a:p>
            <a:fld id="{6D22F896-40B5-4ADD-8801-0D06FADFA095}" type="slidenum">
              <a:rPr lang="en-US" smtClean="0"/>
              <a:t>8</a:t>
            </a:fld>
            <a:endParaRPr lang="en-US" dirty="0"/>
          </a:p>
        </p:txBody>
      </p:sp>
    </p:spTree>
    <p:extLst>
      <p:ext uri="{BB962C8B-B14F-4D97-AF65-F5344CB8AC3E}">
        <p14:creationId xmlns:p14="http://schemas.microsoft.com/office/powerpoint/2010/main" val="1349521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3200" dirty="0"/>
              <a:t>Identifier les problèmes de design</a:t>
            </a:r>
          </a:p>
        </p:txBody>
      </p:sp>
      <p:pic>
        <p:nvPicPr>
          <p:cNvPr id="6" name="Image 5"/>
          <p:cNvPicPr>
            <a:picLocks noChangeAspect="1"/>
          </p:cNvPicPr>
          <p:nvPr/>
        </p:nvPicPr>
        <p:blipFill>
          <a:blip r:embed="rId3"/>
          <a:stretch>
            <a:fillRect/>
          </a:stretch>
        </p:blipFill>
        <p:spPr>
          <a:xfrm>
            <a:off x="4227946" y="1922997"/>
            <a:ext cx="3055454" cy="4073939"/>
          </a:xfrm>
          <a:prstGeom prst="rect">
            <a:avLst/>
          </a:prstGeom>
        </p:spPr>
      </p:pic>
      <p:sp>
        <p:nvSpPr>
          <p:cNvPr id="7" name="Espace réservé du pied de page 3"/>
          <p:cNvSpPr>
            <a:spLocks noGrp="1"/>
          </p:cNvSpPr>
          <p:nvPr>
            <p:ph type="ftr" sz="quarter" idx="11"/>
          </p:nvPr>
        </p:nvSpPr>
        <p:spPr>
          <a:xfrm>
            <a:off x="7283400" y="6416653"/>
            <a:ext cx="4822804" cy="365125"/>
          </a:xfrm>
        </p:spPr>
        <p:txBody>
          <a:bodyPr/>
          <a:lstStyle/>
          <a:p>
            <a:pPr algn="r"/>
            <a:r>
              <a:rPr lang="en-US" dirty="0"/>
              <a:t>@</a:t>
            </a:r>
            <a:r>
              <a:rPr lang="en-US" dirty="0" err="1"/>
              <a:t>johan_alps</a:t>
            </a:r>
            <a:r>
              <a:rPr lang="en-US" dirty="0"/>
              <a:t> </a:t>
            </a:r>
          </a:p>
          <a:p>
            <a:pPr algn="r"/>
            <a:r>
              <a:rPr lang="en-US" dirty="0"/>
              <a:t>@</a:t>
            </a:r>
            <a:r>
              <a:rPr lang="en-US" dirty="0" err="1"/>
              <a:t>Margauxlergo</a:t>
            </a:r>
            <a:endParaRPr lang="en-US" dirty="0"/>
          </a:p>
        </p:txBody>
      </p:sp>
      <p:pic>
        <p:nvPicPr>
          <p:cNvPr id="8" name="Image 7" descr="File:Twitter bird logo 2012.svg - Wikipedia, the free encyclopedia"/>
          <p:cNvPicPr>
            <a:picLocks noChangeAspect="1"/>
          </p:cNvPicPr>
          <p:nvPr/>
        </p:nvPicPr>
        <p:blipFill>
          <a:blip r:embed="rId4"/>
          <a:stretch>
            <a:fillRect/>
          </a:stretch>
        </p:blipFill>
        <p:spPr>
          <a:xfrm>
            <a:off x="10670876" y="6491533"/>
            <a:ext cx="307362" cy="249868"/>
          </a:xfrm>
          <a:prstGeom prst="rect">
            <a:avLst/>
          </a:prstGeom>
        </p:spPr>
      </p:pic>
      <p:sp>
        <p:nvSpPr>
          <p:cNvPr id="9" name="Espace réservé du numéro de diapositive 5"/>
          <p:cNvSpPr>
            <a:spLocks noGrp="1"/>
          </p:cNvSpPr>
          <p:nvPr>
            <p:ph type="sldNum" sz="quarter" idx="12"/>
          </p:nvPr>
        </p:nvSpPr>
        <p:spPr>
          <a:xfrm>
            <a:off x="9164734" y="6433904"/>
            <a:ext cx="1312025" cy="365125"/>
          </a:xfrm>
        </p:spPr>
        <p:txBody>
          <a:bodyPr/>
          <a:lstStyle/>
          <a:p>
            <a:fld id="{6D22F896-40B5-4ADD-8801-0D06FADFA095}" type="slidenum">
              <a:rPr lang="en-US" smtClean="0"/>
              <a:t>9</a:t>
            </a:fld>
            <a:endParaRPr lang="en-US" dirty="0"/>
          </a:p>
        </p:txBody>
      </p:sp>
    </p:spTree>
    <p:extLst>
      <p:ext uri="{BB962C8B-B14F-4D97-AF65-F5344CB8AC3E}">
        <p14:creationId xmlns:p14="http://schemas.microsoft.com/office/powerpoint/2010/main" val="1758701221"/>
      </p:ext>
    </p:extLst>
  </p:cSld>
  <p:clrMapOvr>
    <a:masterClrMapping/>
  </p:clrMapOvr>
</p:sld>
</file>

<file path=ppt/theme/theme1.xml><?xml version="1.0" encoding="utf-8"?>
<a:theme xmlns:a="http://schemas.openxmlformats.org/drawingml/2006/main" name="Rétrospective">
  <a:themeElements>
    <a:clrScheme name="Rétrospective">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étrospectiv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étrospective">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xmlns="" name="Retrospect" id="{5F128B03-DCCA-4EEB-AB3B-CF2899314A46}" vid="{9CC26709-368C-4D72-9060-94E5B3FF3CD6}"/>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1478</TotalTime>
  <Words>2997</Words>
  <Application>Microsoft Macintosh PowerPoint</Application>
  <PresentationFormat>Personnalisé</PresentationFormat>
  <Paragraphs>622</Paragraphs>
  <Slides>55</Slides>
  <Notes>45</Notes>
  <HiddenSlides>6</HiddenSlides>
  <MMClips>0</MMClips>
  <ScaleCrop>false</ScaleCrop>
  <HeadingPairs>
    <vt:vector size="4" baseType="variant">
      <vt:variant>
        <vt:lpstr>Thème</vt:lpstr>
      </vt:variant>
      <vt:variant>
        <vt:i4>1</vt:i4>
      </vt:variant>
      <vt:variant>
        <vt:lpstr>Titres des diapositives</vt:lpstr>
      </vt:variant>
      <vt:variant>
        <vt:i4>55</vt:i4>
      </vt:variant>
    </vt:vector>
  </HeadingPairs>
  <TitlesOfParts>
    <vt:vector size="56" baseType="lpstr">
      <vt:lpstr>Rétrospective</vt:lpstr>
      <vt:lpstr>Code utilisable  Usable Software Design </vt:lpstr>
      <vt:lpstr>Comment créer les meilleures réussites business ?</vt:lpstr>
      <vt:lpstr>Nous sommes tous des concepteurs·trices d’expérience utilisateur</vt:lpstr>
      <vt:lpstr>Ce n’est pas la faute de l’utilisateur·trice, c’est la faute du design</vt:lpstr>
      <vt:lpstr>Identifier les besoins : do-goals vs be-goals</vt:lpstr>
      <vt:lpstr>Do-goals vs Be-goals</vt:lpstr>
      <vt:lpstr>Dans le cadre du développement</vt:lpstr>
      <vt:lpstr>Grille d’évaluation</vt:lpstr>
      <vt:lpstr>Identifier les problèmes de design</vt:lpstr>
      <vt:lpstr>Code review</vt:lpstr>
      <vt:lpstr>Interviews</vt:lpstr>
      <vt:lpstr>Tests utilisateurs</vt:lpstr>
      <vt:lpstr>Exemples…</vt:lpstr>
      <vt:lpstr>Incitation</vt:lpstr>
      <vt:lpstr>Incitation</vt:lpstr>
      <vt:lpstr>Incitation</vt:lpstr>
      <vt:lpstr>Homogénéité et cohérence</vt:lpstr>
      <vt:lpstr>Homogénéité et cohérence</vt:lpstr>
      <vt:lpstr>Homogénéité et cohérence</vt:lpstr>
      <vt:lpstr>Compatibilité</vt:lpstr>
      <vt:lpstr>Compatibilité</vt:lpstr>
      <vt:lpstr>Compatibilité</vt:lpstr>
      <vt:lpstr>Lisibilité</vt:lpstr>
      <vt:lpstr>Lisibilité</vt:lpstr>
      <vt:lpstr>Lisibilité</vt:lpstr>
      <vt:lpstr>Lisibilité</vt:lpstr>
      <vt:lpstr>Densité informationnelle</vt:lpstr>
      <vt:lpstr>Densité informationnelle</vt:lpstr>
      <vt:lpstr>Densité informationnelle</vt:lpstr>
      <vt:lpstr>Protection contre les erreurs</vt:lpstr>
      <vt:lpstr>Protection contre les erreurs</vt:lpstr>
      <vt:lpstr>Protection contre les erreurs</vt:lpstr>
      <vt:lpstr>Protection contre les erreurs</vt:lpstr>
      <vt:lpstr>Feedback immédiat</vt:lpstr>
      <vt:lpstr>Feedback immédiat</vt:lpstr>
      <vt:lpstr>Feedback immédiat</vt:lpstr>
      <vt:lpstr>Qualité des messages d’erreur</vt:lpstr>
      <vt:lpstr>Qualité des messages d’erreur</vt:lpstr>
      <vt:lpstr>Qualité des messages d’erreur</vt:lpstr>
      <vt:lpstr>Résumé</vt:lpstr>
      <vt:lpstr>Satisfaction des besoins  Réussite business</vt:lpstr>
      <vt:lpstr>Présentation PowerPoint</vt:lpstr>
      <vt:lpstr>TDD et utilisabilité?</vt:lpstr>
      <vt:lpstr>TDD et utilisabilité?</vt:lpstr>
      <vt:lpstr>TDD et utilisabilité?</vt:lpstr>
      <vt:lpstr>Contraintes</vt:lpstr>
      <vt:lpstr>First Law of Programming</vt:lpstr>
      <vt:lpstr>Take home message</vt:lpstr>
      <vt:lpstr>Ressources</vt:lpstr>
      <vt:lpstr>TDD et utilisabilité?</vt:lpstr>
      <vt:lpstr>Qualité des messages d’erreur</vt:lpstr>
      <vt:lpstr>Protection contre les erreurs</vt:lpstr>
      <vt:lpstr>Brièveté</vt:lpstr>
      <vt:lpstr>Brièveté</vt:lpstr>
      <vt:lpstr>Brièveté</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Usable Software Design  Code utilisable</dc:title>
  <dc:creator>Margaux Perrin</dc:creator>
  <cp:lastModifiedBy>Utilisateur de Microsoft Office</cp:lastModifiedBy>
  <cp:revision>104</cp:revision>
  <dcterms:created xsi:type="dcterms:W3CDTF">2016-11-07T15:05:36Z</dcterms:created>
  <dcterms:modified xsi:type="dcterms:W3CDTF">2016-11-16T21:07:53Z</dcterms:modified>
</cp:coreProperties>
</file>